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346" r:id="rId4"/>
    <p:sldId id="351" r:id="rId5"/>
    <p:sldId id="352" r:id="rId6"/>
    <p:sldId id="353" r:id="rId7"/>
    <p:sldId id="354" r:id="rId8"/>
    <p:sldId id="349" r:id="rId9"/>
    <p:sldId id="350" r:id="rId10"/>
    <p:sldId id="364" r:id="rId11"/>
    <p:sldId id="368" r:id="rId12"/>
    <p:sldId id="367" r:id="rId13"/>
    <p:sldId id="369" r:id="rId14"/>
    <p:sldId id="365" r:id="rId1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A24B7-9C7C-4E9F-8605-51FA89BF49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341396F-33FB-48DE-A82C-9E48F952647C}">
      <dgm:prSet phldrT="[テキスト]"/>
      <dgm:spPr/>
      <dgm:t>
        <a:bodyPr/>
        <a:lstStyle/>
        <a:p>
          <a:r>
            <a:rPr kumimoji="1" lang="ja-JP" altLang="en-US" dirty="0"/>
            <a:t>テクノロジー・人工知能（</a:t>
          </a:r>
          <a:r>
            <a:rPr kumimoji="1" lang="en-US" altLang="ja-JP" dirty="0"/>
            <a:t>AI</a:t>
          </a:r>
          <a:r>
            <a:rPr kumimoji="1" lang="ja-JP" altLang="en-US" dirty="0"/>
            <a:t>）</a:t>
          </a:r>
        </a:p>
      </dgm:t>
    </dgm:pt>
    <dgm:pt modelId="{DFDC8345-9BC6-42AB-83C7-62B18E1281D2}" type="parTrans" cxnId="{F35AA635-61DA-42B1-B7B2-BCD95258C87C}">
      <dgm:prSet/>
      <dgm:spPr/>
      <dgm:t>
        <a:bodyPr/>
        <a:lstStyle/>
        <a:p>
          <a:endParaRPr kumimoji="1" lang="ja-JP" altLang="en-US"/>
        </a:p>
      </dgm:t>
    </dgm:pt>
    <dgm:pt modelId="{43D8FD74-D4B8-4E90-BBFA-CED94AC63BAD}" type="sibTrans" cxnId="{F35AA635-61DA-42B1-B7B2-BCD95258C87C}">
      <dgm:prSet/>
      <dgm:spPr/>
      <dgm:t>
        <a:bodyPr/>
        <a:lstStyle/>
        <a:p>
          <a:endParaRPr kumimoji="1" lang="ja-JP" altLang="en-US"/>
        </a:p>
      </dgm:t>
    </dgm:pt>
    <dgm:pt modelId="{275FA8BE-DA81-4E24-B1A3-E1FC10B28952}">
      <dgm:prSet phldrT="[テキスト]"/>
      <dgm:spPr/>
      <dgm:t>
        <a:bodyPr/>
        <a:lstStyle/>
        <a:p>
          <a:r>
            <a:rPr kumimoji="1" lang="ja-JP" altLang="en-US" dirty="0"/>
            <a:t>グローバル化</a:t>
          </a:r>
        </a:p>
      </dgm:t>
    </dgm:pt>
    <dgm:pt modelId="{B757E497-6249-4F6D-A33B-47B4ADD4507F}" type="parTrans" cxnId="{ACFA75F0-9DA1-46FF-A81A-7D9DF6DBC4B8}">
      <dgm:prSet/>
      <dgm:spPr/>
      <dgm:t>
        <a:bodyPr/>
        <a:lstStyle/>
        <a:p>
          <a:endParaRPr kumimoji="1" lang="ja-JP" altLang="en-US"/>
        </a:p>
      </dgm:t>
    </dgm:pt>
    <dgm:pt modelId="{2191425F-9C29-418F-8285-9EADCA9F5929}" type="sibTrans" cxnId="{ACFA75F0-9DA1-46FF-A81A-7D9DF6DBC4B8}">
      <dgm:prSet/>
      <dgm:spPr/>
      <dgm:t>
        <a:bodyPr/>
        <a:lstStyle/>
        <a:p>
          <a:endParaRPr kumimoji="1" lang="ja-JP" altLang="en-US"/>
        </a:p>
      </dgm:t>
    </dgm:pt>
    <dgm:pt modelId="{F00E4AAE-B3B3-4969-9CB9-BFCBE3D853EB}">
      <dgm:prSet phldrT="[テキスト]"/>
      <dgm:spPr/>
      <dgm:t>
        <a:bodyPr/>
        <a:lstStyle/>
        <a:p>
          <a:r>
            <a:rPr kumimoji="1" lang="ja-JP" altLang="en-US" dirty="0"/>
            <a:t>少子高齢化</a:t>
          </a:r>
        </a:p>
      </dgm:t>
    </dgm:pt>
    <dgm:pt modelId="{8100A7B7-6AC0-4108-B83F-443B2242A690}" type="parTrans" cxnId="{25B39B61-4841-49A2-886E-BB35E0EE93AA}">
      <dgm:prSet/>
      <dgm:spPr/>
      <dgm:t>
        <a:bodyPr/>
        <a:lstStyle/>
        <a:p>
          <a:endParaRPr kumimoji="1" lang="ja-JP" altLang="en-US"/>
        </a:p>
      </dgm:t>
    </dgm:pt>
    <dgm:pt modelId="{4787DC38-F0CB-46AC-B80C-3424EC23AC60}" type="sibTrans" cxnId="{25B39B61-4841-49A2-886E-BB35E0EE93AA}">
      <dgm:prSet/>
      <dgm:spPr/>
      <dgm:t>
        <a:bodyPr/>
        <a:lstStyle/>
        <a:p>
          <a:endParaRPr kumimoji="1" lang="ja-JP" altLang="en-US"/>
        </a:p>
      </dgm:t>
    </dgm:pt>
    <dgm:pt modelId="{C43F16E8-F0B5-4C40-BCFD-ECCD320AFC0A}" type="pres">
      <dgm:prSet presAssocID="{8F4A24B7-9C7C-4E9F-8605-51FA89BF49D2}" presName="linearFlow" presStyleCnt="0">
        <dgm:presLayoutVars>
          <dgm:dir/>
          <dgm:resizeHandles val="exact"/>
        </dgm:presLayoutVars>
      </dgm:prSet>
      <dgm:spPr/>
    </dgm:pt>
    <dgm:pt modelId="{05CA3197-E6E1-4EFD-BCAC-81DB3A700BA9}" type="pres">
      <dgm:prSet presAssocID="{4341396F-33FB-48DE-A82C-9E48F952647C}" presName="composite" presStyleCnt="0"/>
      <dgm:spPr/>
    </dgm:pt>
    <dgm:pt modelId="{B791BA22-20EB-4EE9-8B3F-7D233579E506}" type="pres">
      <dgm:prSet presAssocID="{4341396F-33FB-48DE-A82C-9E48F952647C}" presName="imgShp" presStyleLbl="fgImgPlace1" presStyleIdx="0" presStyleCnt="3" custLinFactNeighborX="-5783" custLinFactNeighborY="10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92CE365F-F7FF-4438-B9D3-D8D186CFA0EB}" type="pres">
      <dgm:prSet presAssocID="{4341396F-33FB-48DE-A82C-9E48F952647C}" presName="txShp" presStyleLbl="node1" presStyleIdx="0" presStyleCnt="3" custScaleX="118440" custLinFactNeighborX="16762" custLinFactNeighborY="-2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C12462-C64C-4291-BFC1-361D341F5912}" type="pres">
      <dgm:prSet presAssocID="{43D8FD74-D4B8-4E90-BBFA-CED94AC63BAD}" presName="spacing" presStyleCnt="0"/>
      <dgm:spPr/>
    </dgm:pt>
    <dgm:pt modelId="{6F7017EA-F069-4821-9746-9033E43AC278}" type="pres">
      <dgm:prSet presAssocID="{275FA8BE-DA81-4E24-B1A3-E1FC10B28952}" presName="composite" presStyleCnt="0"/>
      <dgm:spPr/>
    </dgm:pt>
    <dgm:pt modelId="{784155EF-25AB-4DCF-B1DA-F9CBAB99959F}" type="pres">
      <dgm:prSet presAssocID="{275FA8BE-DA81-4E24-B1A3-E1FC10B28952}" presName="imgShp" presStyleLbl="fgImgPlace1" presStyleIdx="1" presStyleCnt="3" custLinFactNeighborX="3839" custLinFactNeighborY="142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3114838-D476-4737-BE12-2B050279FBDF}" type="pres">
      <dgm:prSet presAssocID="{275FA8BE-DA81-4E24-B1A3-E1FC10B28952}" presName="txShp" presStyleLbl="node1" presStyleIdx="1" presStyleCnt="3" custScaleX="118334" custLinFactNeighborX="16462" custLinFactNeighborY="142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28567F-5741-4B3C-88D2-8A16B591177E}" type="pres">
      <dgm:prSet presAssocID="{2191425F-9C29-418F-8285-9EADCA9F5929}" presName="spacing" presStyleCnt="0"/>
      <dgm:spPr/>
    </dgm:pt>
    <dgm:pt modelId="{2FB662B2-84D2-45D1-BA5A-568512C35327}" type="pres">
      <dgm:prSet presAssocID="{F00E4AAE-B3B3-4969-9CB9-BFCBE3D853EB}" presName="composite" presStyleCnt="0"/>
      <dgm:spPr/>
    </dgm:pt>
    <dgm:pt modelId="{0D7901D5-94E7-4052-8D9F-92E6701A98D9}" type="pres">
      <dgm:prSet presAssocID="{F00E4AAE-B3B3-4969-9CB9-BFCBE3D853EB}" presName="imgShp" presStyleLbl="fgImgPlace1" presStyleIdx="2" presStyleCnt="3" custLinFactNeighborX="6004" custLinFactNeighborY="14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E487533-AA5E-4C67-AE0B-94FA608C1671}" type="pres">
      <dgm:prSet presAssocID="{F00E4AAE-B3B3-4969-9CB9-BFCBE3D853EB}" presName="txShp" presStyleLbl="node1" presStyleIdx="2" presStyleCnt="3" custScaleX="120391" custLinFactNeighborX="17050" custLinFactNeighborY="144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4F28067-A55C-400A-B5EF-4CADF01EFCC5}" type="presOf" srcId="{8F4A24B7-9C7C-4E9F-8605-51FA89BF49D2}" destId="{C43F16E8-F0B5-4C40-BCFD-ECCD320AFC0A}" srcOrd="0" destOrd="0" presId="urn:microsoft.com/office/officeart/2005/8/layout/vList3"/>
    <dgm:cxn modelId="{7DF441A6-CE07-42BB-A314-50E5F20C80A1}" type="presOf" srcId="{F00E4AAE-B3B3-4969-9CB9-BFCBE3D853EB}" destId="{7E487533-AA5E-4C67-AE0B-94FA608C1671}" srcOrd="0" destOrd="0" presId="urn:microsoft.com/office/officeart/2005/8/layout/vList3"/>
    <dgm:cxn modelId="{ACFA75F0-9DA1-46FF-A81A-7D9DF6DBC4B8}" srcId="{8F4A24B7-9C7C-4E9F-8605-51FA89BF49D2}" destId="{275FA8BE-DA81-4E24-B1A3-E1FC10B28952}" srcOrd="1" destOrd="0" parTransId="{B757E497-6249-4F6D-A33B-47B4ADD4507F}" sibTransId="{2191425F-9C29-418F-8285-9EADCA9F5929}"/>
    <dgm:cxn modelId="{BBFADFBD-744E-4E8A-A2D5-7D5A3C264CC8}" type="presOf" srcId="{275FA8BE-DA81-4E24-B1A3-E1FC10B28952}" destId="{83114838-D476-4737-BE12-2B050279FBDF}" srcOrd="0" destOrd="0" presId="urn:microsoft.com/office/officeart/2005/8/layout/vList3"/>
    <dgm:cxn modelId="{F35AA635-61DA-42B1-B7B2-BCD95258C87C}" srcId="{8F4A24B7-9C7C-4E9F-8605-51FA89BF49D2}" destId="{4341396F-33FB-48DE-A82C-9E48F952647C}" srcOrd="0" destOrd="0" parTransId="{DFDC8345-9BC6-42AB-83C7-62B18E1281D2}" sibTransId="{43D8FD74-D4B8-4E90-BBFA-CED94AC63BAD}"/>
    <dgm:cxn modelId="{B145E221-EC4B-4087-988D-E7CF6AF95491}" type="presOf" srcId="{4341396F-33FB-48DE-A82C-9E48F952647C}" destId="{92CE365F-F7FF-4438-B9D3-D8D186CFA0EB}" srcOrd="0" destOrd="0" presId="urn:microsoft.com/office/officeart/2005/8/layout/vList3"/>
    <dgm:cxn modelId="{25B39B61-4841-49A2-886E-BB35E0EE93AA}" srcId="{8F4A24B7-9C7C-4E9F-8605-51FA89BF49D2}" destId="{F00E4AAE-B3B3-4969-9CB9-BFCBE3D853EB}" srcOrd="2" destOrd="0" parTransId="{8100A7B7-6AC0-4108-B83F-443B2242A690}" sibTransId="{4787DC38-F0CB-46AC-B80C-3424EC23AC60}"/>
    <dgm:cxn modelId="{D3A124DF-910C-4E89-95A5-8D45B17938EA}" type="presParOf" srcId="{C43F16E8-F0B5-4C40-BCFD-ECCD320AFC0A}" destId="{05CA3197-E6E1-4EFD-BCAC-81DB3A700BA9}" srcOrd="0" destOrd="0" presId="urn:microsoft.com/office/officeart/2005/8/layout/vList3"/>
    <dgm:cxn modelId="{DECCAB2E-EC7E-4D80-93D7-4B373CDF4FDE}" type="presParOf" srcId="{05CA3197-E6E1-4EFD-BCAC-81DB3A700BA9}" destId="{B791BA22-20EB-4EE9-8B3F-7D233579E506}" srcOrd="0" destOrd="0" presId="urn:microsoft.com/office/officeart/2005/8/layout/vList3"/>
    <dgm:cxn modelId="{88433F6C-C22C-4731-AE01-9885753DB080}" type="presParOf" srcId="{05CA3197-E6E1-4EFD-BCAC-81DB3A700BA9}" destId="{92CE365F-F7FF-4438-B9D3-D8D186CFA0EB}" srcOrd="1" destOrd="0" presId="urn:microsoft.com/office/officeart/2005/8/layout/vList3"/>
    <dgm:cxn modelId="{B20321F4-1756-4E9C-88D6-9983B2CABFD6}" type="presParOf" srcId="{C43F16E8-F0B5-4C40-BCFD-ECCD320AFC0A}" destId="{7FC12462-C64C-4291-BFC1-361D341F5912}" srcOrd="1" destOrd="0" presId="urn:microsoft.com/office/officeart/2005/8/layout/vList3"/>
    <dgm:cxn modelId="{470A5391-5542-4371-AFCD-F11F3261BB52}" type="presParOf" srcId="{C43F16E8-F0B5-4C40-BCFD-ECCD320AFC0A}" destId="{6F7017EA-F069-4821-9746-9033E43AC278}" srcOrd="2" destOrd="0" presId="urn:microsoft.com/office/officeart/2005/8/layout/vList3"/>
    <dgm:cxn modelId="{E509B0D6-747A-4D99-B5F4-D6D038348780}" type="presParOf" srcId="{6F7017EA-F069-4821-9746-9033E43AC278}" destId="{784155EF-25AB-4DCF-B1DA-F9CBAB99959F}" srcOrd="0" destOrd="0" presId="urn:microsoft.com/office/officeart/2005/8/layout/vList3"/>
    <dgm:cxn modelId="{4959FCF9-E32C-41B5-864C-202FBF38EFD1}" type="presParOf" srcId="{6F7017EA-F069-4821-9746-9033E43AC278}" destId="{83114838-D476-4737-BE12-2B050279FBDF}" srcOrd="1" destOrd="0" presId="urn:microsoft.com/office/officeart/2005/8/layout/vList3"/>
    <dgm:cxn modelId="{D29AB4AE-4FEA-4132-81FA-2A12FE39F264}" type="presParOf" srcId="{C43F16E8-F0B5-4C40-BCFD-ECCD320AFC0A}" destId="{9E28567F-5741-4B3C-88D2-8A16B591177E}" srcOrd="3" destOrd="0" presId="urn:microsoft.com/office/officeart/2005/8/layout/vList3"/>
    <dgm:cxn modelId="{8D480EE8-EC0E-4C3F-A80B-4EDD7F256C0C}" type="presParOf" srcId="{C43F16E8-F0B5-4C40-BCFD-ECCD320AFC0A}" destId="{2FB662B2-84D2-45D1-BA5A-568512C35327}" srcOrd="4" destOrd="0" presId="urn:microsoft.com/office/officeart/2005/8/layout/vList3"/>
    <dgm:cxn modelId="{B3323652-0CA7-4CF2-9247-0E52AAEF146E}" type="presParOf" srcId="{2FB662B2-84D2-45D1-BA5A-568512C35327}" destId="{0D7901D5-94E7-4052-8D9F-92E6701A98D9}" srcOrd="0" destOrd="0" presId="urn:microsoft.com/office/officeart/2005/8/layout/vList3"/>
    <dgm:cxn modelId="{52C8F440-1CEB-4F98-B083-F676E3B9AC71}" type="presParOf" srcId="{2FB662B2-84D2-45D1-BA5A-568512C35327}" destId="{7E487533-AA5E-4C67-AE0B-94FA608C16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A24B7-9C7C-4E9F-8605-51FA89BF49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341396F-33FB-48DE-A82C-9E48F952647C}">
      <dgm:prSet phldrT="[テキスト]"/>
      <dgm:spPr/>
      <dgm:t>
        <a:bodyPr/>
        <a:lstStyle/>
        <a:p>
          <a:r>
            <a:rPr kumimoji="1" lang="en-US" altLang="ja-JP" dirty="0" smtClean="0"/>
            <a:t>Confidence</a:t>
          </a:r>
          <a:endParaRPr kumimoji="1" lang="ja-JP" altLang="en-US" dirty="0"/>
        </a:p>
      </dgm:t>
    </dgm:pt>
    <dgm:pt modelId="{DFDC8345-9BC6-42AB-83C7-62B18E1281D2}" type="parTrans" cxnId="{F35AA635-61DA-42B1-B7B2-BCD95258C87C}">
      <dgm:prSet/>
      <dgm:spPr/>
      <dgm:t>
        <a:bodyPr/>
        <a:lstStyle/>
        <a:p>
          <a:endParaRPr kumimoji="1" lang="ja-JP" altLang="en-US"/>
        </a:p>
      </dgm:t>
    </dgm:pt>
    <dgm:pt modelId="{43D8FD74-D4B8-4E90-BBFA-CED94AC63BAD}" type="sibTrans" cxnId="{F35AA635-61DA-42B1-B7B2-BCD95258C87C}">
      <dgm:prSet/>
      <dgm:spPr/>
      <dgm:t>
        <a:bodyPr/>
        <a:lstStyle/>
        <a:p>
          <a:endParaRPr kumimoji="1" lang="ja-JP" altLang="en-US"/>
        </a:p>
      </dgm:t>
    </dgm:pt>
    <dgm:pt modelId="{275FA8BE-DA81-4E24-B1A3-E1FC10B28952}">
      <dgm:prSet phldrT="[テキスト]"/>
      <dgm:spPr/>
      <dgm:t>
        <a:bodyPr/>
        <a:lstStyle/>
        <a:p>
          <a:r>
            <a:rPr kumimoji="1" lang="en-US" altLang="ja-JP" dirty="0" smtClean="0"/>
            <a:t>Collaboration</a:t>
          </a:r>
          <a:endParaRPr kumimoji="1" lang="ja-JP" altLang="en-US" dirty="0"/>
        </a:p>
      </dgm:t>
    </dgm:pt>
    <dgm:pt modelId="{B757E497-6249-4F6D-A33B-47B4ADD4507F}" type="parTrans" cxnId="{ACFA75F0-9DA1-46FF-A81A-7D9DF6DBC4B8}">
      <dgm:prSet/>
      <dgm:spPr/>
      <dgm:t>
        <a:bodyPr/>
        <a:lstStyle/>
        <a:p>
          <a:endParaRPr kumimoji="1" lang="ja-JP" altLang="en-US"/>
        </a:p>
      </dgm:t>
    </dgm:pt>
    <dgm:pt modelId="{2191425F-9C29-418F-8285-9EADCA9F5929}" type="sibTrans" cxnId="{ACFA75F0-9DA1-46FF-A81A-7D9DF6DBC4B8}">
      <dgm:prSet/>
      <dgm:spPr/>
      <dgm:t>
        <a:bodyPr/>
        <a:lstStyle/>
        <a:p>
          <a:endParaRPr kumimoji="1" lang="ja-JP" altLang="en-US"/>
        </a:p>
      </dgm:t>
    </dgm:pt>
    <dgm:pt modelId="{F00E4AAE-B3B3-4969-9CB9-BFCBE3D853EB}">
      <dgm:prSet phldrT="[テキスト]"/>
      <dgm:spPr/>
      <dgm:t>
        <a:bodyPr/>
        <a:lstStyle/>
        <a:p>
          <a:r>
            <a:rPr kumimoji="1" lang="en-US" altLang="ja-JP" dirty="0" smtClean="0"/>
            <a:t>Creativity</a:t>
          </a:r>
          <a:endParaRPr kumimoji="1" lang="ja-JP" altLang="en-US" dirty="0"/>
        </a:p>
      </dgm:t>
    </dgm:pt>
    <dgm:pt modelId="{8100A7B7-6AC0-4108-B83F-443B2242A690}" type="parTrans" cxnId="{25B39B61-4841-49A2-886E-BB35E0EE93AA}">
      <dgm:prSet/>
      <dgm:spPr/>
      <dgm:t>
        <a:bodyPr/>
        <a:lstStyle/>
        <a:p>
          <a:endParaRPr kumimoji="1" lang="ja-JP" altLang="en-US"/>
        </a:p>
      </dgm:t>
    </dgm:pt>
    <dgm:pt modelId="{4787DC38-F0CB-46AC-B80C-3424EC23AC60}" type="sibTrans" cxnId="{25B39B61-4841-49A2-886E-BB35E0EE93AA}">
      <dgm:prSet/>
      <dgm:spPr/>
      <dgm:t>
        <a:bodyPr/>
        <a:lstStyle/>
        <a:p>
          <a:endParaRPr kumimoji="1" lang="ja-JP" altLang="en-US"/>
        </a:p>
      </dgm:t>
    </dgm:pt>
    <dgm:pt modelId="{C43F16E8-F0B5-4C40-BCFD-ECCD320AFC0A}" type="pres">
      <dgm:prSet presAssocID="{8F4A24B7-9C7C-4E9F-8605-51FA89BF49D2}" presName="linearFlow" presStyleCnt="0">
        <dgm:presLayoutVars>
          <dgm:dir/>
          <dgm:resizeHandles val="exact"/>
        </dgm:presLayoutVars>
      </dgm:prSet>
      <dgm:spPr/>
    </dgm:pt>
    <dgm:pt modelId="{05CA3197-E6E1-4EFD-BCAC-81DB3A700BA9}" type="pres">
      <dgm:prSet presAssocID="{4341396F-33FB-48DE-A82C-9E48F952647C}" presName="composite" presStyleCnt="0"/>
      <dgm:spPr/>
    </dgm:pt>
    <dgm:pt modelId="{B791BA22-20EB-4EE9-8B3F-7D233579E506}" type="pres">
      <dgm:prSet presAssocID="{4341396F-33FB-48DE-A82C-9E48F952647C}" presName="imgShp" presStyleLbl="fgImgPlace1" presStyleIdx="0" presStyleCnt="3" custLinFactNeighborX="-5783" custLinFactNeighborY="10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92CE365F-F7FF-4438-B9D3-D8D186CFA0EB}" type="pres">
      <dgm:prSet presAssocID="{4341396F-33FB-48DE-A82C-9E48F952647C}" presName="txShp" presStyleLbl="node1" presStyleIdx="0" presStyleCnt="3" custScaleX="118440" custLinFactNeighborX="16762" custLinFactNeighborY="-2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C12462-C64C-4291-BFC1-361D341F5912}" type="pres">
      <dgm:prSet presAssocID="{43D8FD74-D4B8-4E90-BBFA-CED94AC63BAD}" presName="spacing" presStyleCnt="0"/>
      <dgm:spPr/>
    </dgm:pt>
    <dgm:pt modelId="{6F7017EA-F069-4821-9746-9033E43AC278}" type="pres">
      <dgm:prSet presAssocID="{275FA8BE-DA81-4E24-B1A3-E1FC10B28952}" presName="composite" presStyleCnt="0"/>
      <dgm:spPr/>
    </dgm:pt>
    <dgm:pt modelId="{784155EF-25AB-4DCF-B1DA-F9CBAB99959F}" type="pres">
      <dgm:prSet presAssocID="{275FA8BE-DA81-4E24-B1A3-E1FC10B28952}" presName="imgShp" presStyleLbl="fgImgPlace1" presStyleIdx="1" presStyleCnt="3" custLinFactNeighborX="3839" custLinFactNeighborY="142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3114838-D476-4737-BE12-2B050279FBDF}" type="pres">
      <dgm:prSet presAssocID="{275FA8BE-DA81-4E24-B1A3-E1FC10B28952}" presName="txShp" presStyleLbl="node1" presStyleIdx="1" presStyleCnt="3" custScaleX="118334" custLinFactNeighborX="16462" custLinFactNeighborY="142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28567F-5741-4B3C-88D2-8A16B591177E}" type="pres">
      <dgm:prSet presAssocID="{2191425F-9C29-418F-8285-9EADCA9F5929}" presName="spacing" presStyleCnt="0"/>
      <dgm:spPr/>
    </dgm:pt>
    <dgm:pt modelId="{2FB662B2-84D2-45D1-BA5A-568512C35327}" type="pres">
      <dgm:prSet presAssocID="{F00E4AAE-B3B3-4969-9CB9-BFCBE3D853EB}" presName="composite" presStyleCnt="0"/>
      <dgm:spPr/>
    </dgm:pt>
    <dgm:pt modelId="{0D7901D5-94E7-4052-8D9F-92E6701A98D9}" type="pres">
      <dgm:prSet presAssocID="{F00E4AAE-B3B3-4969-9CB9-BFCBE3D853EB}" presName="imgShp" presStyleLbl="fgImgPlace1" presStyleIdx="2" presStyleCnt="3" custLinFactNeighborX="6004" custLinFactNeighborY="14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E487533-AA5E-4C67-AE0B-94FA608C1671}" type="pres">
      <dgm:prSet presAssocID="{F00E4AAE-B3B3-4969-9CB9-BFCBE3D853EB}" presName="txShp" presStyleLbl="node1" presStyleIdx="2" presStyleCnt="3" custScaleX="120391" custLinFactNeighborX="13282" custLinFactNeighborY="441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BF44A1B-9E40-43A4-BB52-F168AE6F6113}" type="presOf" srcId="{8F4A24B7-9C7C-4E9F-8605-51FA89BF49D2}" destId="{C43F16E8-F0B5-4C40-BCFD-ECCD320AFC0A}" srcOrd="0" destOrd="0" presId="urn:microsoft.com/office/officeart/2005/8/layout/vList3"/>
    <dgm:cxn modelId="{0779F0F1-2D25-4BB7-93A1-26A525D42537}" type="presOf" srcId="{275FA8BE-DA81-4E24-B1A3-E1FC10B28952}" destId="{83114838-D476-4737-BE12-2B050279FBDF}" srcOrd="0" destOrd="0" presId="urn:microsoft.com/office/officeart/2005/8/layout/vList3"/>
    <dgm:cxn modelId="{ACFA75F0-9DA1-46FF-A81A-7D9DF6DBC4B8}" srcId="{8F4A24B7-9C7C-4E9F-8605-51FA89BF49D2}" destId="{275FA8BE-DA81-4E24-B1A3-E1FC10B28952}" srcOrd="1" destOrd="0" parTransId="{B757E497-6249-4F6D-A33B-47B4ADD4507F}" sibTransId="{2191425F-9C29-418F-8285-9EADCA9F5929}"/>
    <dgm:cxn modelId="{79891008-6F39-4C45-AAF9-4CB14619B897}" type="presOf" srcId="{F00E4AAE-B3B3-4969-9CB9-BFCBE3D853EB}" destId="{7E487533-AA5E-4C67-AE0B-94FA608C1671}" srcOrd="0" destOrd="0" presId="urn:microsoft.com/office/officeart/2005/8/layout/vList3"/>
    <dgm:cxn modelId="{F35AA635-61DA-42B1-B7B2-BCD95258C87C}" srcId="{8F4A24B7-9C7C-4E9F-8605-51FA89BF49D2}" destId="{4341396F-33FB-48DE-A82C-9E48F952647C}" srcOrd="0" destOrd="0" parTransId="{DFDC8345-9BC6-42AB-83C7-62B18E1281D2}" sibTransId="{43D8FD74-D4B8-4E90-BBFA-CED94AC63BAD}"/>
    <dgm:cxn modelId="{19DFFCBB-F7D0-4386-BE95-6062B95CA256}" type="presOf" srcId="{4341396F-33FB-48DE-A82C-9E48F952647C}" destId="{92CE365F-F7FF-4438-B9D3-D8D186CFA0EB}" srcOrd="0" destOrd="0" presId="urn:microsoft.com/office/officeart/2005/8/layout/vList3"/>
    <dgm:cxn modelId="{25B39B61-4841-49A2-886E-BB35E0EE93AA}" srcId="{8F4A24B7-9C7C-4E9F-8605-51FA89BF49D2}" destId="{F00E4AAE-B3B3-4969-9CB9-BFCBE3D853EB}" srcOrd="2" destOrd="0" parTransId="{8100A7B7-6AC0-4108-B83F-443B2242A690}" sibTransId="{4787DC38-F0CB-46AC-B80C-3424EC23AC60}"/>
    <dgm:cxn modelId="{95825322-1E07-4AAA-AF5C-BCB7C062422B}" type="presParOf" srcId="{C43F16E8-F0B5-4C40-BCFD-ECCD320AFC0A}" destId="{05CA3197-E6E1-4EFD-BCAC-81DB3A700BA9}" srcOrd="0" destOrd="0" presId="urn:microsoft.com/office/officeart/2005/8/layout/vList3"/>
    <dgm:cxn modelId="{3F9B960F-55C1-49B0-9C8A-0F58412BBC47}" type="presParOf" srcId="{05CA3197-E6E1-4EFD-BCAC-81DB3A700BA9}" destId="{B791BA22-20EB-4EE9-8B3F-7D233579E506}" srcOrd="0" destOrd="0" presId="urn:microsoft.com/office/officeart/2005/8/layout/vList3"/>
    <dgm:cxn modelId="{CC00FDB1-EAC7-41A7-B4CC-F29E03AB8B79}" type="presParOf" srcId="{05CA3197-E6E1-4EFD-BCAC-81DB3A700BA9}" destId="{92CE365F-F7FF-4438-B9D3-D8D186CFA0EB}" srcOrd="1" destOrd="0" presId="urn:microsoft.com/office/officeart/2005/8/layout/vList3"/>
    <dgm:cxn modelId="{B8B0460E-F0AD-4DAC-9B5D-A28EBC9961B4}" type="presParOf" srcId="{C43F16E8-F0B5-4C40-BCFD-ECCD320AFC0A}" destId="{7FC12462-C64C-4291-BFC1-361D341F5912}" srcOrd="1" destOrd="0" presId="urn:microsoft.com/office/officeart/2005/8/layout/vList3"/>
    <dgm:cxn modelId="{4E0E561F-CA02-4D05-8B60-904A08F57452}" type="presParOf" srcId="{C43F16E8-F0B5-4C40-BCFD-ECCD320AFC0A}" destId="{6F7017EA-F069-4821-9746-9033E43AC278}" srcOrd="2" destOrd="0" presId="urn:microsoft.com/office/officeart/2005/8/layout/vList3"/>
    <dgm:cxn modelId="{B2DF6372-5E43-4085-8502-D5630FADA330}" type="presParOf" srcId="{6F7017EA-F069-4821-9746-9033E43AC278}" destId="{784155EF-25AB-4DCF-B1DA-F9CBAB99959F}" srcOrd="0" destOrd="0" presId="urn:microsoft.com/office/officeart/2005/8/layout/vList3"/>
    <dgm:cxn modelId="{C476C6D6-72AE-4460-8F1C-890FDF8305E4}" type="presParOf" srcId="{6F7017EA-F069-4821-9746-9033E43AC278}" destId="{83114838-D476-4737-BE12-2B050279FBDF}" srcOrd="1" destOrd="0" presId="urn:microsoft.com/office/officeart/2005/8/layout/vList3"/>
    <dgm:cxn modelId="{A6BA3F5A-FB82-4A9C-AD1E-6A1252A20F3C}" type="presParOf" srcId="{C43F16E8-F0B5-4C40-BCFD-ECCD320AFC0A}" destId="{9E28567F-5741-4B3C-88D2-8A16B591177E}" srcOrd="3" destOrd="0" presId="urn:microsoft.com/office/officeart/2005/8/layout/vList3"/>
    <dgm:cxn modelId="{3C3988C1-F5E3-4505-A9BF-EAFC727E0471}" type="presParOf" srcId="{C43F16E8-F0B5-4C40-BCFD-ECCD320AFC0A}" destId="{2FB662B2-84D2-45D1-BA5A-568512C35327}" srcOrd="4" destOrd="0" presId="urn:microsoft.com/office/officeart/2005/8/layout/vList3"/>
    <dgm:cxn modelId="{DF35108E-D53F-4341-B926-2A0F012EE79D}" type="presParOf" srcId="{2FB662B2-84D2-45D1-BA5A-568512C35327}" destId="{0D7901D5-94E7-4052-8D9F-92E6701A98D9}" srcOrd="0" destOrd="0" presId="urn:microsoft.com/office/officeart/2005/8/layout/vList3"/>
    <dgm:cxn modelId="{4402D86F-16CB-4224-8A00-92057B40BCEE}" type="presParOf" srcId="{2FB662B2-84D2-45D1-BA5A-568512C35327}" destId="{7E487533-AA5E-4C67-AE0B-94FA608C16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A24B7-9C7C-4E9F-8605-51FA89BF49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341396F-33FB-48DE-A82C-9E48F952647C}">
      <dgm:prSet phldrT="[テキスト]"/>
      <dgm:spPr/>
      <dgm:t>
        <a:bodyPr/>
        <a:lstStyle/>
        <a:p>
          <a:r>
            <a:rPr kumimoji="1" lang="en-US" altLang="ja-JP" dirty="0" smtClean="0"/>
            <a:t>Confidence</a:t>
          </a:r>
          <a:endParaRPr kumimoji="1" lang="ja-JP" altLang="en-US" dirty="0"/>
        </a:p>
      </dgm:t>
    </dgm:pt>
    <dgm:pt modelId="{DFDC8345-9BC6-42AB-83C7-62B18E1281D2}" type="parTrans" cxnId="{F35AA635-61DA-42B1-B7B2-BCD95258C87C}">
      <dgm:prSet/>
      <dgm:spPr/>
      <dgm:t>
        <a:bodyPr/>
        <a:lstStyle/>
        <a:p>
          <a:endParaRPr kumimoji="1" lang="ja-JP" altLang="en-US"/>
        </a:p>
      </dgm:t>
    </dgm:pt>
    <dgm:pt modelId="{43D8FD74-D4B8-4E90-BBFA-CED94AC63BAD}" type="sibTrans" cxnId="{F35AA635-61DA-42B1-B7B2-BCD95258C87C}">
      <dgm:prSet/>
      <dgm:spPr/>
      <dgm:t>
        <a:bodyPr/>
        <a:lstStyle/>
        <a:p>
          <a:endParaRPr kumimoji="1" lang="ja-JP" altLang="en-US"/>
        </a:p>
      </dgm:t>
    </dgm:pt>
    <dgm:pt modelId="{275FA8BE-DA81-4E24-B1A3-E1FC10B28952}">
      <dgm:prSet phldrT="[テキスト]"/>
      <dgm:spPr/>
      <dgm:t>
        <a:bodyPr/>
        <a:lstStyle/>
        <a:p>
          <a:r>
            <a:rPr kumimoji="1" lang="en-US" altLang="ja-JP" dirty="0" smtClean="0"/>
            <a:t>Collaboration</a:t>
          </a:r>
          <a:endParaRPr kumimoji="1" lang="ja-JP" altLang="en-US" dirty="0"/>
        </a:p>
      </dgm:t>
    </dgm:pt>
    <dgm:pt modelId="{B757E497-6249-4F6D-A33B-47B4ADD4507F}" type="parTrans" cxnId="{ACFA75F0-9DA1-46FF-A81A-7D9DF6DBC4B8}">
      <dgm:prSet/>
      <dgm:spPr/>
      <dgm:t>
        <a:bodyPr/>
        <a:lstStyle/>
        <a:p>
          <a:endParaRPr kumimoji="1" lang="ja-JP" altLang="en-US"/>
        </a:p>
      </dgm:t>
    </dgm:pt>
    <dgm:pt modelId="{2191425F-9C29-418F-8285-9EADCA9F5929}" type="sibTrans" cxnId="{ACFA75F0-9DA1-46FF-A81A-7D9DF6DBC4B8}">
      <dgm:prSet/>
      <dgm:spPr/>
      <dgm:t>
        <a:bodyPr/>
        <a:lstStyle/>
        <a:p>
          <a:endParaRPr kumimoji="1" lang="ja-JP" altLang="en-US"/>
        </a:p>
      </dgm:t>
    </dgm:pt>
    <dgm:pt modelId="{F00E4AAE-B3B3-4969-9CB9-BFCBE3D853EB}">
      <dgm:prSet phldrT="[テキスト]"/>
      <dgm:spPr/>
      <dgm:t>
        <a:bodyPr/>
        <a:lstStyle/>
        <a:p>
          <a:r>
            <a:rPr kumimoji="1" lang="en-US" altLang="ja-JP" dirty="0" smtClean="0"/>
            <a:t>Creativity</a:t>
          </a:r>
          <a:endParaRPr kumimoji="1" lang="ja-JP" altLang="en-US" dirty="0"/>
        </a:p>
      </dgm:t>
    </dgm:pt>
    <dgm:pt modelId="{8100A7B7-6AC0-4108-B83F-443B2242A690}" type="parTrans" cxnId="{25B39B61-4841-49A2-886E-BB35E0EE93AA}">
      <dgm:prSet/>
      <dgm:spPr/>
      <dgm:t>
        <a:bodyPr/>
        <a:lstStyle/>
        <a:p>
          <a:endParaRPr kumimoji="1" lang="ja-JP" altLang="en-US"/>
        </a:p>
      </dgm:t>
    </dgm:pt>
    <dgm:pt modelId="{4787DC38-F0CB-46AC-B80C-3424EC23AC60}" type="sibTrans" cxnId="{25B39B61-4841-49A2-886E-BB35E0EE93AA}">
      <dgm:prSet/>
      <dgm:spPr/>
      <dgm:t>
        <a:bodyPr/>
        <a:lstStyle/>
        <a:p>
          <a:endParaRPr kumimoji="1" lang="ja-JP" altLang="en-US"/>
        </a:p>
      </dgm:t>
    </dgm:pt>
    <dgm:pt modelId="{C43F16E8-F0B5-4C40-BCFD-ECCD320AFC0A}" type="pres">
      <dgm:prSet presAssocID="{8F4A24B7-9C7C-4E9F-8605-51FA89BF49D2}" presName="linearFlow" presStyleCnt="0">
        <dgm:presLayoutVars>
          <dgm:dir/>
          <dgm:resizeHandles val="exact"/>
        </dgm:presLayoutVars>
      </dgm:prSet>
      <dgm:spPr/>
    </dgm:pt>
    <dgm:pt modelId="{05CA3197-E6E1-4EFD-BCAC-81DB3A700BA9}" type="pres">
      <dgm:prSet presAssocID="{4341396F-33FB-48DE-A82C-9E48F952647C}" presName="composite" presStyleCnt="0"/>
      <dgm:spPr/>
    </dgm:pt>
    <dgm:pt modelId="{B791BA22-20EB-4EE9-8B3F-7D233579E506}" type="pres">
      <dgm:prSet presAssocID="{4341396F-33FB-48DE-A82C-9E48F952647C}" presName="imgShp" presStyleLbl="fgImgPlace1" presStyleIdx="0" presStyleCnt="3" custLinFactNeighborX="-5783" custLinFactNeighborY="10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92CE365F-F7FF-4438-B9D3-D8D186CFA0EB}" type="pres">
      <dgm:prSet presAssocID="{4341396F-33FB-48DE-A82C-9E48F952647C}" presName="txShp" presStyleLbl="node1" presStyleIdx="0" presStyleCnt="3" custScaleX="118440" custLinFactNeighborX="16762" custLinFactNeighborY="-24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C12462-C64C-4291-BFC1-361D341F5912}" type="pres">
      <dgm:prSet presAssocID="{43D8FD74-D4B8-4E90-BBFA-CED94AC63BAD}" presName="spacing" presStyleCnt="0"/>
      <dgm:spPr/>
    </dgm:pt>
    <dgm:pt modelId="{6F7017EA-F069-4821-9746-9033E43AC278}" type="pres">
      <dgm:prSet presAssocID="{275FA8BE-DA81-4E24-B1A3-E1FC10B28952}" presName="composite" presStyleCnt="0"/>
      <dgm:spPr/>
    </dgm:pt>
    <dgm:pt modelId="{784155EF-25AB-4DCF-B1DA-F9CBAB99959F}" type="pres">
      <dgm:prSet presAssocID="{275FA8BE-DA81-4E24-B1A3-E1FC10B28952}" presName="imgShp" presStyleLbl="fgImgPlace1" presStyleIdx="1" presStyleCnt="3" custLinFactNeighborX="3839" custLinFactNeighborY="142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3114838-D476-4737-BE12-2B050279FBDF}" type="pres">
      <dgm:prSet presAssocID="{275FA8BE-DA81-4E24-B1A3-E1FC10B28952}" presName="txShp" presStyleLbl="node1" presStyleIdx="1" presStyleCnt="3" custScaleX="118334" custLinFactNeighborX="16462" custLinFactNeighborY="142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28567F-5741-4B3C-88D2-8A16B591177E}" type="pres">
      <dgm:prSet presAssocID="{2191425F-9C29-418F-8285-9EADCA9F5929}" presName="spacing" presStyleCnt="0"/>
      <dgm:spPr/>
    </dgm:pt>
    <dgm:pt modelId="{2FB662B2-84D2-45D1-BA5A-568512C35327}" type="pres">
      <dgm:prSet presAssocID="{F00E4AAE-B3B3-4969-9CB9-BFCBE3D853EB}" presName="composite" presStyleCnt="0"/>
      <dgm:spPr/>
    </dgm:pt>
    <dgm:pt modelId="{0D7901D5-94E7-4052-8D9F-92E6701A98D9}" type="pres">
      <dgm:prSet presAssocID="{F00E4AAE-B3B3-4969-9CB9-BFCBE3D853EB}" presName="imgShp" presStyleLbl="fgImgPlace1" presStyleIdx="2" presStyleCnt="3" custLinFactNeighborX="6004" custLinFactNeighborY="14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E487533-AA5E-4C67-AE0B-94FA608C1671}" type="pres">
      <dgm:prSet presAssocID="{F00E4AAE-B3B3-4969-9CB9-BFCBE3D853EB}" presName="txShp" presStyleLbl="node1" presStyleIdx="2" presStyleCnt="3" custScaleX="120391" custLinFactNeighborX="13282" custLinFactNeighborY="441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CFA75F0-9DA1-46FF-A81A-7D9DF6DBC4B8}" srcId="{8F4A24B7-9C7C-4E9F-8605-51FA89BF49D2}" destId="{275FA8BE-DA81-4E24-B1A3-E1FC10B28952}" srcOrd="1" destOrd="0" parTransId="{B757E497-6249-4F6D-A33B-47B4ADD4507F}" sibTransId="{2191425F-9C29-418F-8285-9EADCA9F5929}"/>
    <dgm:cxn modelId="{539309C6-9810-46C3-A9B3-6B379426D55F}" type="presOf" srcId="{8F4A24B7-9C7C-4E9F-8605-51FA89BF49D2}" destId="{C43F16E8-F0B5-4C40-BCFD-ECCD320AFC0A}" srcOrd="0" destOrd="0" presId="urn:microsoft.com/office/officeart/2005/8/layout/vList3"/>
    <dgm:cxn modelId="{F35AA635-61DA-42B1-B7B2-BCD95258C87C}" srcId="{8F4A24B7-9C7C-4E9F-8605-51FA89BF49D2}" destId="{4341396F-33FB-48DE-A82C-9E48F952647C}" srcOrd="0" destOrd="0" parTransId="{DFDC8345-9BC6-42AB-83C7-62B18E1281D2}" sibTransId="{43D8FD74-D4B8-4E90-BBFA-CED94AC63BAD}"/>
    <dgm:cxn modelId="{25B39B61-4841-49A2-886E-BB35E0EE93AA}" srcId="{8F4A24B7-9C7C-4E9F-8605-51FA89BF49D2}" destId="{F00E4AAE-B3B3-4969-9CB9-BFCBE3D853EB}" srcOrd="2" destOrd="0" parTransId="{8100A7B7-6AC0-4108-B83F-443B2242A690}" sibTransId="{4787DC38-F0CB-46AC-B80C-3424EC23AC60}"/>
    <dgm:cxn modelId="{86C11117-BAB8-4F3D-950E-1C4F8982668F}" type="presOf" srcId="{4341396F-33FB-48DE-A82C-9E48F952647C}" destId="{92CE365F-F7FF-4438-B9D3-D8D186CFA0EB}" srcOrd="0" destOrd="0" presId="urn:microsoft.com/office/officeart/2005/8/layout/vList3"/>
    <dgm:cxn modelId="{A7C4C4D5-F70E-4140-A5D5-CE611DD2FC00}" type="presOf" srcId="{F00E4AAE-B3B3-4969-9CB9-BFCBE3D853EB}" destId="{7E487533-AA5E-4C67-AE0B-94FA608C1671}" srcOrd="0" destOrd="0" presId="urn:microsoft.com/office/officeart/2005/8/layout/vList3"/>
    <dgm:cxn modelId="{E23C3E37-776F-4DF7-ACB1-53317A03E0B8}" type="presOf" srcId="{275FA8BE-DA81-4E24-B1A3-E1FC10B28952}" destId="{83114838-D476-4737-BE12-2B050279FBDF}" srcOrd="0" destOrd="0" presId="urn:microsoft.com/office/officeart/2005/8/layout/vList3"/>
    <dgm:cxn modelId="{74BF7B9B-C89E-418E-9119-D699E7120921}" type="presParOf" srcId="{C43F16E8-F0B5-4C40-BCFD-ECCD320AFC0A}" destId="{05CA3197-E6E1-4EFD-BCAC-81DB3A700BA9}" srcOrd="0" destOrd="0" presId="urn:microsoft.com/office/officeart/2005/8/layout/vList3"/>
    <dgm:cxn modelId="{841C2E1C-5AA1-413A-BCB7-312F5B49F8B0}" type="presParOf" srcId="{05CA3197-E6E1-4EFD-BCAC-81DB3A700BA9}" destId="{B791BA22-20EB-4EE9-8B3F-7D233579E506}" srcOrd="0" destOrd="0" presId="urn:microsoft.com/office/officeart/2005/8/layout/vList3"/>
    <dgm:cxn modelId="{79442CE0-463E-4A10-8550-8EDA89085C22}" type="presParOf" srcId="{05CA3197-E6E1-4EFD-BCAC-81DB3A700BA9}" destId="{92CE365F-F7FF-4438-B9D3-D8D186CFA0EB}" srcOrd="1" destOrd="0" presId="urn:microsoft.com/office/officeart/2005/8/layout/vList3"/>
    <dgm:cxn modelId="{FD1987CB-42B3-42DF-BFBF-09288A67A95E}" type="presParOf" srcId="{C43F16E8-F0B5-4C40-BCFD-ECCD320AFC0A}" destId="{7FC12462-C64C-4291-BFC1-361D341F5912}" srcOrd="1" destOrd="0" presId="urn:microsoft.com/office/officeart/2005/8/layout/vList3"/>
    <dgm:cxn modelId="{6330B0BC-24D9-493B-A1CD-102F5DFA8102}" type="presParOf" srcId="{C43F16E8-F0B5-4C40-BCFD-ECCD320AFC0A}" destId="{6F7017EA-F069-4821-9746-9033E43AC278}" srcOrd="2" destOrd="0" presId="urn:microsoft.com/office/officeart/2005/8/layout/vList3"/>
    <dgm:cxn modelId="{BFA9622F-6D33-46BA-9560-BE9B98168100}" type="presParOf" srcId="{6F7017EA-F069-4821-9746-9033E43AC278}" destId="{784155EF-25AB-4DCF-B1DA-F9CBAB99959F}" srcOrd="0" destOrd="0" presId="urn:microsoft.com/office/officeart/2005/8/layout/vList3"/>
    <dgm:cxn modelId="{DE39714E-F887-425E-AF74-CBEF19CCC1C8}" type="presParOf" srcId="{6F7017EA-F069-4821-9746-9033E43AC278}" destId="{83114838-D476-4737-BE12-2B050279FBDF}" srcOrd="1" destOrd="0" presId="urn:microsoft.com/office/officeart/2005/8/layout/vList3"/>
    <dgm:cxn modelId="{BB09470F-5E55-41A3-873D-421CFB5E1C19}" type="presParOf" srcId="{C43F16E8-F0B5-4C40-BCFD-ECCD320AFC0A}" destId="{9E28567F-5741-4B3C-88D2-8A16B591177E}" srcOrd="3" destOrd="0" presId="urn:microsoft.com/office/officeart/2005/8/layout/vList3"/>
    <dgm:cxn modelId="{5DBFF46A-D874-42E4-AAFF-C0EE4AD5FA4B}" type="presParOf" srcId="{C43F16E8-F0B5-4C40-BCFD-ECCD320AFC0A}" destId="{2FB662B2-84D2-45D1-BA5A-568512C35327}" srcOrd="4" destOrd="0" presId="urn:microsoft.com/office/officeart/2005/8/layout/vList3"/>
    <dgm:cxn modelId="{0A521245-0AFE-4B31-B09E-CAEB564EB0A7}" type="presParOf" srcId="{2FB662B2-84D2-45D1-BA5A-568512C35327}" destId="{0D7901D5-94E7-4052-8D9F-92E6701A98D9}" srcOrd="0" destOrd="0" presId="urn:microsoft.com/office/officeart/2005/8/layout/vList3"/>
    <dgm:cxn modelId="{0D1364A8-5002-4B68-8B2E-A360A4D50158}" type="presParOf" srcId="{2FB662B2-84D2-45D1-BA5A-568512C35327}" destId="{7E487533-AA5E-4C67-AE0B-94FA608C16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365F-F7FF-4438-B9D3-D8D186CFA0EB}">
      <dsp:nvSpPr>
        <dsp:cNvPr id="0" name=""/>
        <dsp:cNvSpPr/>
      </dsp:nvSpPr>
      <dsp:spPr>
        <a:xfrm rot="10800000">
          <a:off x="912622" y="0"/>
          <a:ext cx="3384619" cy="50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31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/>
            <a:t>テクノロジー・人工知能（</a:t>
          </a:r>
          <a:r>
            <a:rPr kumimoji="1" lang="en-US" altLang="ja-JP" sz="1900" kern="1200" dirty="0"/>
            <a:t>AI</a:t>
          </a:r>
          <a:r>
            <a:rPr kumimoji="1" lang="ja-JP" altLang="en-US" sz="1900" kern="1200" dirty="0"/>
            <a:t>）</a:t>
          </a:r>
        </a:p>
      </dsp:txBody>
      <dsp:txXfrm rot="10800000">
        <a:off x="1038093" y="0"/>
        <a:ext cx="3259148" cy="501883"/>
      </dsp:txXfrm>
    </dsp:sp>
    <dsp:sp modelId="{B791BA22-20EB-4EE9-8B3F-7D233579E506}">
      <dsp:nvSpPr>
        <dsp:cNvPr id="0" name=""/>
        <dsp:cNvSpPr/>
      </dsp:nvSpPr>
      <dsp:spPr>
        <a:xfrm>
          <a:off x="439822" y="5380"/>
          <a:ext cx="501883" cy="501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14838-D476-4737-BE12-2B050279FBDF}">
      <dsp:nvSpPr>
        <dsp:cNvPr id="0" name=""/>
        <dsp:cNvSpPr/>
      </dsp:nvSpPr>
      <dsp:spPr>
        <a:xfrm rot="10800000">
          <a:off x="915651" y="659082"/>
          <a:ext cx="3381590" cy="50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31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/>
            <a:t>グローバル化</a:t>
          </a:r>
        </a:p>
      </dsp:txBody>
      <dsp:txXfrm rot="10800000">
        <a:off x="1041122" y="659082"/>
        <a:ext cx="3256119" cy="501883"/>
      </dsp:txXfrm>
    </dsp:sp>
    <dsp:sp modelId="{784155EF-25AB-4DCF-B1DA-F9CBAB99959F}">
      <dsp:nvSpPr>
        <dsp:cNvPr id="0" name=""/>
        <dsp:cNvSpPr/>
      </dsp:nvSpPr>
      <dsp:spPr>
        <a:xfrm>
          <a:off x="488113" y="659082"/>
          <a:ext cx="501883" cy="5018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87533-AA5E-4C67-AE0B-94FA608C1671}">
      <dsp:nvSpPr>
        <dsp:cNvPr id="0" name=""/>
        <dsp:cNvSpPr/>
      </dsp:nvSpPr>
      <dsp:spPr>
        <a:xfrm rot="10800000">
          <a:off x="856869" y="1303890"/>
          <a:ext cx="3440372" cy="50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31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/>
            <a:t>少子高齢化</a:t>
          </a:r>
        </a:p>
      </dsp:txBody>
      <dsp:txXfrm rot="10800000">
        <a:off x="982340" y="1303890"/>
        <a:ext cx="3314901" cy="501883"/>
      </dsp:txXfrm>
    </dsp:sp>
    <dsp:sp modelId="{0D7901D5-94E7-4052-8D9F-92E6701A98D9}">
      <dsp:nvSpPr>
        <dsp:cNvPr id="0" name=""/>
        <dsp:cNvSpPr/>
      </dsp:nvSpPr>
      <dsp:spPr>
        <a:xfrm>
          <a:off x="498979" y="1303890"/>
          <a:ext cx="501883" cy="5018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365F-F7FF-4438-B9D3-D8D186CFA0EB}">
      <dsp:nvSpPr>
        <dsp:cNvPr id="0" name=""/>
        <dsp:cNvSpPr/>
      </dsp:nvSpPr>
      <dsp:spPr>
        <a:xfrm rot="10800000">
          <a:off x="1373702" y="551"/>
          <a:ext cx="5094614" cy="120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9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500" kern="1200" dirty="0" smtClean="0"/>
            <a:t>Confidence</a:t>
          </a:r>
          <a:endParaRPr kumimoji="1" lang="ja-JP" altLang="en-US" sz="4500" kern="1200" dirty="0"/>
        </a:p>
      </dsp:txBody>
      <dsp:txXfrm rot="10800000">
        <a:off x="1675246" y="551"/>
        <a:ext cx="4793070" cy="1206176"/>
      </dsp:txXfrm>
    </dsp:sp>
    <dsp:sp modelId="{B791BA22-20EB-4EE9-8B3F-7D233579E506}">
      <dsp:nvSpPr>
        <dsp:cNvPr id="0" name=""/>
        <dsp:cNvSpPr/>
      </dsp:nvSpPr>
      <dsp:spPr>
        <a:xfrm>
          <a:off x="513849" y="15809"/>
          <a:ext cx="1206176" cy="12061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14838-D476-4737-BE12-2B050279FBDF}">
      <dsp:nvSpPr>
        <dsp:cNvPr id="0" name=""/>
        <dsp:cNvSpPr/>
      </dsp:nvSpPr>
      <dsp:spPr>
        <a:xfrm rot="10800000">
          <a:off x="1378261" y="1586851"/>
          <a:ext cx="5090055" cy="120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9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500" kern="1200" dirty="0" smtClean="0"/>
            <a:t>Collaboration</a:t>
          </a:r>
          <a:endParaRPr kumimoji="1" lang="ja-JP" altLang="en-US" sz="4500" kern="1200" dirty="0"/>
        </a:p>
      </dsp:txBody>
      <dsp:txXfrm rot="10800000">
        <a:off x="1679805" y="1586851"/>
        <a:ext cx="4788511" cy="1206176"/>
      </dsp:txXfrm>
    </dsp:sp>
    <dsp:sp modelId="{784155EF-25AB-4DCF-B1DA-F9CBAB99959F}">
      <dsp:nvSpPr>
        <dsp:cNvPr id="0" name=""/>
        <dsp:cNvSpPr/>
      </dsp:nvSpPr>
      <dsp:spPr>
        <a:xfrm>
          <a:off x="631047" y="1586851"/>
          <a:ext cx="1206176" cy="12061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87533-AA5E-4C67-AE0B-94FA608C1671}">
      <dsp:nvSpPr>
        <dsp:cNvPr id="0" name=""/>
        <dsp:cNvSpPr/>
      </dsp:nvSpPr>
      <dsp:spPr>
        <a:xfrm rot="10800000">
          <a:off x="1289781" y="3139400"/>
          <a:ext cx="5178535" cy="120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9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500" kern="1200" dirty="0" smtClean="0"/>
            <a:t>Creativity</a:t>
          </a:r>
          <a:endParaRPr kumimoji="1" lang="ja-JP" altLang="en-US" sz="4500" kern="1200" dirty="0"/>
        </a:p>
      </dsp:txBody>
      <dsp:txXfrm rot="10800000">
        <a:off x="1591325" y="3139400"/>
        <a:ext cx="4876991" cy="1206176"/>
      </dsp:txXfrm>
    </dsp:sp>
    <dsp:sp modelId="{0D7901D5-94E7-4052-8D9F-92E6701A98D9}">
      <dsp:nvSpPr>
        <dsp:cNvPr id="0" name=""/>
        <dsp:cNvSpPr/>
      </dsp:nvSpPr>
      <dsp:spPr>
        <a:xfrm>
          <a:off x="635041" y="3139400"/>
          <a:ext cx="1206176" cy="12061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E365F-F7FF-4438-B9D3-D8D186CFA0EB}">
      <dsp:nvSpPr>
        <dsp:cNvPr id="0" name=""/>
        <dsp:cNvSpPr/>
      </dsp:nvSpPr>
      <dsp:spPr>
        <a:xfrm rot="10800000">
          <a:off x="1373702" y="551"/>
          <a:ext cx="5094614" cy="120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9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500" kern="1200" dirty="0" smtClean="0"/>
            <a:t>Confidence</a:t>
          </a:r>
          <a:endParaRPr kumimoji="1" lang="ja-JP" altLang="en-US" sz="4500" kern="1200" dirty="0"/>
        </a:p>
      </dsp:txBody>
      <dsp:txXfrm rot="10800000">
        <a:off x="1675246" y="551"/>
        <a:ext cx="4793070" cy="1206176"/>
      </dsp:txXfrm>
    </dsp:sp>
    <dsp:sp modelId="{B791BA22-20EB-4EE9-8B3F-7D233579E506}">
      <dsp:nvSpPr>
        <dsp:cNvPr id="0" name=""/>
        <dsp:cNvSpPr/>
      </dsp:nvSpPr>
      <dsp:spPr>
        <a:xfrm>
          <a:off x="513849" y="15809"/>
          <a:ext cx="1206176" cy="12061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14838-D476-4737-BE12-2B050279FBDF}">
      <dsp:nvSpPr>
        <dsp:cNvPr id="0" name=""/>
        <dsp:cNvSpPr/>
      </dsp:nvSpPr>
      <dsp:spPr>
        <a:xfrm rot="10800000">
          <a:off x="1378261" y="1586851"/>
          <a:ext cx="5090055" cy="120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9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500" kern="1200" dirty="0" smtClean="0"/>
            <a:t>Collaboration</a:t>
          </a:r>
          <a:endParaRPr kumimoji="1" lang="ja-JP" altLang="en-US" sz="4500" kern="1200" dirty="0"/>
        </a:p>
      </dsp:txBody>
      <dsp:txXfrm rot="10800000">
        <a:off x="1679805" y="1586851"/>
        <a:ext cx="4788511" cy="1206176"/>
      </dsp:txXfrm>
    </dsp:sp>
    <dsp:sp modelId="{784155EF-25AB-4DCF-B1DA-F9CBAB99959F}">
      <dsp:nvSpPr>
        <dsp:cNvPr id="0" name=""/>
        <dsp:cNvSpPr/>
      </dsp:nvSpPr>
      <dsp:spPr>
        <a:xfrm>
          <a:off x="631047" y="1586851"/>
          <a:ext cx="1206176" cy="12061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87533-AA5E-4C67-AE0B-94FA608C1671}">
      <dsp:nvSpPr>
        <dsp:cNvPr id="0" name=""/>
        <dsp:cNvSpPr/>
      </dsp:nvSpPr>
      <dsp:spPr>
        <a:xfrm rot="10800000">
          <a:off x="1289781" y="3139400"/>
          <a:ext cx="5178535" cy="120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9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500" kern="1200" dirty="0" smtClean="0"/>
            <a:t>Creativity</a:t>
          </a:r>
          <a:endParaRPr kumimoji="1" lang="ja-JP" altLang="en-US" sz="4500" kern="1200" dirty="0"/>
        </a:p>
      </dsp:txBody>
      <dsp:txXfrm rot="10800000">
        <a:off x="1591325" y="3139400"/>
        <a:ext cx="4876991" cy="1206176"/>
      </dsp:txXfrm>
    </dsp:sp>
    <dsp:sp modelId="{0D7901D5-94E7-4052-8D9F-92E6701A98D9}">
      <dsp:nvSpPr>
        <dsp:cNvPr id="0" name=""/>
        <dsp:cNvSpPr/>
      </dsp:nvSpPr>
      <dsp:spPr>
        <a:xfrm>
          <a:off x="635041" y="3139400"/>
          <a:ext cx="1206176" cy="12061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0"/>
            <a:ext cx="2918831" cy="495029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1" cy="49502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E5C26B4F-6F04-4507-BDC4-31C7DFE1151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94977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1" cy="495029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8"/>
            <a:ext cx="5388610" cy="3884861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1" cy="49502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2B2224E5-3B99-42BB-975B-92B5B8716F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584364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60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015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2576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494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426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869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22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59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735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092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364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529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4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0F79-5239-41BA-BBD2-9A074026D452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655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FEF8-239B-4865-A9C8-536805E49167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896C-8F11-4214-B7BB-F3ADC34D7A4F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999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4077-2338-45FD-8923-59FD50E83B3C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253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E0A-A650-4780-8D33-79CAD6536A57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A427-8793-4C79-9E76-4C0A36A215EC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4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E7D1-8207-42D4-9E65-69252D26A073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50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CF4C-D8AA-4A68-9B17-43414E3FC20E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054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A4BF-6222-40E4-A89E-3C2B2267D9CB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565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2A1-8433-40B7-8E32-A72D3BA4C509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88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8D22-1EF5-45C1-9029-30ED78E51543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7B6A-4720-45ED-8222-3E34DC837B21}" type="datetime1">
              <a:rPr kumimoji="1" lang="ja-JP" altLang="en-US" smtClean="0"/>
              <a:t>2018/7/5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C943-E6BA-4C20-8AFE-30F92B4CC1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80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96312" y="4875642"/>
            <a:ext cx="9144000" cy="1484265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chemeClr val="accent6"/>
                </a:solidFill>
              </a:rPr>
              <a:t>Hillock</a:t>
            </a:r>
            <a:r>
              <a:rPr kumimoji="1" lang="en-US" altLang="ja-JP" sz="5400" dirty="0" smtClean="0"/>
              <a:t> </a:t>
            </a:r>
            <a:r>
              <a:rPr kumimoji="1" lang="en-US" altLang="ja-JP" sz="5400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5400" dirty="0" smtClean="0">
                <a:solidFill>
                  <a:schemeClr val="accent6"/>
                </a:solidFill>
              </a:rPr>
              <a:t>ids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en-US" altLang="ja-JP" sz="3200" dirty="0" smtClean="0"/>
              <a:t>Bilingual Kinder School (Meguro)</a:t>
            </a:r>
            <a:r>
              <a:rPr lang="ja-JP" altLang="en-US" sz="3200" dirty="0" smtClean="0"/>
              <a:t> </a:t>
            </a:r>
            <a:endParaRPr kumimoji="1" lang="ja-JP" altLang="en-US" sz="48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85118" y="642553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サブタイトル 2"/>
          <p:cNvSpPr txBox="1">
            <a:spLocks/>
          </p:cNvSpPr>
          <p:nvPr/>
        </p:nvSpPr>
        <p:spPr>
          <a:xfrm>
            <a:off x="914400" y="1238104"/>
            <a:ext cx="9747832" cy="686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 smtClean="0">
                <a:solidFill>
                  <a:schemeClr val="accent6">
                    <a:lumMod val="75000"/>
                  </a:schemeClr>
                </a:solidFill>
              </a:rPr>
              <a:t>目指せ！「東京で一番楽しいキンダー・スクール」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06" y="1924594"/>
            <a:ext cx="4586151" cy="30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0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1" y="365126"/>
            <a:ext cx="9191545" cy="516324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chemeClr val="accent6"/>
                </a:solidFill>
              </a:rPr>
              <a:t>Hillock</a:t>
            </a:r>
            <a:r>
              <a:rPr lang="ja-JP" altLang="en-US" sz="4900" dirty="0" smtClean="0">
                <a:solidFill>
                  <a:schemeClr val="accent6"/>
                </a:solidFill>
              </a:rPr>
              <a:t> </a:t>
            </a:r>
            <a:r>
              <a:rPr lang="en-US" altLang="ja-JP" sz="4900" dirty="0" smtClean="0">
                <a:solidFill>
                  <a:srgbClr val="FF0000"/>
                </a:solidFill>
              </a:rPr>
              <a:t>K</a:t>
            </a:r>
            <a:r>
              <a:rPr lang="en-US" altLang="ja-JP" sz="4900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5698" y="2484980"/>
            <a:ext cx="2643826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1188" y="1391237"/>
            <a:ext cx="10659292" cy="47705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対象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３歳～６歳（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初年度年少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年中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で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10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名）</a:t>
            </a:r>
            <a:endParaRPr lang="ja-JP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定員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１５名（ミックス・エイジ）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開園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月～金／９：３０～１４：３０（５時間）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場所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品川区西五反田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4-19-18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　　　　　　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東急目黒線不動前駅より徒歩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分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運営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新設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NPO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とキッズアイランドの共同運営（予定）</a:t>
            </a:r>
          </a:p>
          <a:p>
            <a:pPr indent="152400" algn="just">
              <a:spcAft>
                <a:spcPts val="1200"/>
              </a:spcAft>
            </a:pP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indent="152400" algn="just">
              <a:spcAft>
                <a:spcPts val="1200"/>
              </a:spcAft>
            </a:pP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幼稚園や保育園ではなくインター等と同様の私塾の位置付け</a:t>
            </a:r>
            <a:endParaRPr lang="ja-JP" altLang="ja-JP" sz="28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1" y="365126"/>
            <a:ext cx="9191545" cy="516324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chemeClr val="accent6"/>
                </a:solidFill>
              </a:rPr>
              <a:t>Hillock</a:t>
            </a:r>
            <a:r>
              <a:rPr lang="ja-JP" altLang="en-US" sz="4900" dirty="0" smtClean="0">
                <a:solidFill>
                  <a:schemeClr val="accent6"/>
                </a:solidFill>
              </a:rPr>
              <a:t> </a:t>
            </a:r>
            <a:r>
              <a:rPr lang="en-US" altLang="ja-JP" sz="4900" dirty="0" smtClean="0">
                <a:solidFill>
                  <a:srgbClr val="FF0000"/>
                </a:solidFill>
              </a:rPr>
              <a:t>K</a:t>
            </a:r>
            <a:r>
              <a:rPr lang="en-US" altLang="ja-JP" sz="4900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5698" y="2484980"/>
            <a:ext cx="2643826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88272" y="1219200"/>
            <a:ext cx="10659292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年間予定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一学期　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週～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7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週</a:t>
            </a:r>
            <a:endParaRPr lang="ja-JP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二学期　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9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週～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週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三学期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週～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週</a:t>
            </a:r>
            <a:endParaRPr lang="ja-JP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休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み：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土日祝は休み、夏休み、冬休み、春休み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　　　調査準備日あり（クラスの質向上のための休み）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 イベント：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夏季（サマースクール、サマーオープン等）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	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季節のイベント、キャンプ、参観、保護者会等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その他：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ランチはお弁当持参</a:t>
            </a:r>
            <a:endParaRPr lang="ja-JP" altLang="ja-JP" sz="28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1" y="365126"/>
            <a:ext cx="9191545" cy="516324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chemeClr val="accent6"/>
                </a:solidFill>
              </a:rPr>
              <a:t>Hillock</a:t>
            </a:r>
            <a:r>
              <a:rPr lang="ja-JP" altLang="en-US" sz="4900" dirty="0" smtClean="0">
                <a:solidFill>
                  <a:schemeClr val="accent6"/>
                </a:solidFill>
              </a:rPr>
              <a:t> </a:t>
            </a:r>
            <a:r>
              <a:rPr lang="en-US" altLang="ja-JP" sz="4900" dirty="0" smtClean="0">
                <a:solidFill>
                  <a:srgbClr val="FF0000"/>
                </a:solidFill>
              </a:rPr>
              <a:t>K</a:t>
            </a:r>
            <a:r>
              <a:rPr lang="en-US" altLang="ja-JP" sz="4900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5698" y="2484980"/>
            <a:ext cx="2643826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46" y="1204504"/>
            <a:ext cx="9885045" cy="53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1" y="365126"/>
            <a:ext cx="9191545" cy="516324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chemeClr val="accent6"/>
                </a:solidFill>
              </a:rPr>
              <a:t>Hillock</a:t>
            </a:r>
            <a:r>
              <a:rPr lang="ja-JP" altLang="en-US" sz="4900" dirty="0" smtClean="0">
                <a:solidFill>
                  <a:schemeClr val="accent6"/>
                </a:solidFill>
              </a:rPr>
              <a:t> </a:t>
            </a:r>
            <a:r>
              <a:rPr lang="en-US" altLang="ja-JP" sz="4900" dirty="0" smtClean="0">
                <a:solidFill>
                  <a:srgbClr val="FF0000"/>
                </a:solidFill>
              </a:rPr>
              <a:t>K</a:t>
            </a:r>
            <a:r>
              <a:rPr lang="en-US" altLang="ja-JP" sz="4900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/>
              <a:t> </a:t>
            </a:r>
            <a:r>
              <a:rPr lang="ja-JP" altLang="en-US" dirty="0" smtClean="0"/>
              <a:t>募集要項</a:t>
            </a:r>
            <a:endParaRPr kumimoji="1" lang="ja-JP" altLang="en-US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5698" y="2484980"/>
            <a:ext cx="2643826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1188" y="1391237"/>
            <a:ext cx="10659292" cy="51706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＜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2019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月募集＞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人数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１０名（年少・年中のみ）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受付開始：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７月１日（先着順）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選考：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キッズアイランドのクラス体験（含む面接）</a:t>
            </a:r>
            <a:endParaRPr lang="en-US" altLang="ja-JP" sz="24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　　　</a:t>
            </a:r>
            <a:r>
              <a:rPr lang="ja-JP" altLang="en-US" sz="2000" kern="100" dirty="0" smtClean="0">
                <a:latin typeface="+mn-ea"/>
                <a:cs typeface="Times New Roman" panose="02020603050405020304" pitchFamily="18" charset="0"/>
              </a:rPr>
              <a:t>①保護者が方針を理解、②安全面で問題がない、③特別な対応が不要</a:t>
            </a:r>
            <a:endParaRPr lang="en-US" altLang="ja-JP" sz="20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選考費用（税別）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10,000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円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latin typeface="+mn-ea"/>
                <a:cs typeface="Times New Roman" panose="02020603050405020304" pitchFamily="18" charset="0"/>
              </a:rPr>
              <a:t>その他：</a:t>
            </a:r>
            <a:r>
              <a:rPr lang="en-US" altLang="ja-JP" sz="24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400" kern="100" dirty="0" smtClean="0">
                <a:latin typeface="+mn-ea"/>
                <a:cs typeface="Times New Roman" panose="02020603050405020304" pitchFamily="18" charset="0"/>
              </a:rPr>
              <a:t>入学時点での英語力は問わない</a:t>
            </a:r>
            <a:endParaRPr lang="en-US" altLang="ja-JP" sz="24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4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400" kern="100" dirty="0" smtClean="0">
                <a:latin typeface="+mn-ea"/>
                <a:cs typeface="Times New Roman" panose="02020603050405020304" pitchFamily="18" charset="0"/>
              </a:rPr>
              <a:t>母国語については家庭でカバーする（絵本を読む等）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1" y="365126"/>
            <a:ext cx="9191545" cy="516324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chemeClr val="accent6"/>
                </a:solidFill>
              </a:rPr>
              <a:t>Hillock</a:t>
            </a:r>
            <a:r>
              <a:rPr lang="ja-JP" altLang="en-US" sz="4900" dirty="0" smtClean="0">
                <a:solidFill>
                  <a:schemeClr val="accent6"/>
                </a:solidFill>
              </a:rPr>
              <a:t> </a:t>
            </a:r>
            <a:r>
              <a:rPr lang="en-US" altLang="ja-JP" sz="4900" dirty="0" smtClean="0">
                <a:solidFill>
                  <a:srgbClr val="FF0000"/>
                </a:solidFill>
              </a:rPr>
              <a:t>K</a:t>
            </a:r>
            <a:r>
              <a:rPr lang="en-US" altLang="ja-JP" sz="4900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/>
              <a:t> </a:t>
            </a:r>
            <a:r>
              <a:rPr lang="ja-JP" altLang="en-US" dirty="0" smtClean="0"/>
              <a:t>募集要項</a:t>
            </a:r>
            <a:endParaRPr kumimoji="1" lang="ja-JP" altLang="en-US" dirty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5698" y="2484980"/>
            <a:ext cx="2643826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36022" y="1269317"/>
            <a:ext cx="10659292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＜費用（税別）＞～予定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入会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金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５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万円（キッズアイランド生は差額差し引き）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授業料</a:t>
            </a:r>
            <a:r>
              <a:rPr lang="ja-JP" altLang="ja-JP" sz="2800" kern="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１２０万円（年間）</a:t>
            </a:r>
            <a:r>
              <a:rPr lang="ja-JP" altLang="en-US" sz="2400" kern="100" dirty="0" smtClean="0">
                <a:latin typeface="+mn-ea"/>
                <a:cs typeface="Times New Roman" panose="02020603050405020304" pitchFamily="18" charset="0"/>
              </a:rPr>
              <a:t>～年一括、または月払い</a:t>
            </a:r>
            <a:endParaRPr lang="en-US" altLang="ja-JP" sz="24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　教材・施設費は授業料に含まれる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　その他：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サマースクール、キャンプなどは別途費用が発生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延長は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1000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円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時を想定（月極も設定予定）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兄弟割引あり（入会金１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０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万円、授業料１００万円）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2800" kern="100" dirty="0" smtClean="0">
                <a:latin typeface="+mn-ea"/>
                <a:cs typeface="Times New Roman" panose="02020603050405020304" pitchFamily="18" charset="0"/>
              </a:rPr>
              <a:t>スクールバスはなし</a:t>
            </a:r>
            <a:endParaRPr lang="en-US" altLang="ja-JP" sz="2800" kern="100" dirty="0" smtClean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雲 44"/>
          <p:cNvSpPr/>
          <p:nvPr/>
        </p:nvSpPr>
        <p:spPr>
          <a:xfrm>
            <a:off x="1702368" y="1862434"/>
            <a:ext cx="3256525" cy="147297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949500" y="1547175"/>
            <a:ext cx="4567785" cy="3512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2" y="365126"/>
            <a:ext cx="6080312" cy="51632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保護者の想いと環境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4" y="3419474"/>
            <a:ext cx="45719" cy="4571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graphicFrame>
        <p:nvGraphicFramePr>
          <p:cNvPr id="38" name="図表 37"/>
          <p:cNvGraphicFramePr/>
          <p:nvPr>
            <p:extLst>
              <p:ext uri="{D42A27DB-BD31-4B8C-83A1-F6EECF244321}">
                <p14:modId xmlns:p14="http://schemas.microsoft.com/office/powerpoint/2010/main" val="4034930655"/>
              </p:ext>
            </p:extLst>
          </p:nvPr>
        </p:nvGraphicFramePr>
        <p:xfrm>
          <a:off x="7006136" y="1950798"/>
          <a:ext cx="4297242" cy="180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サブタイトル 2"/>
          <p:cNvSpPr txBox="1">
            <a:spLocks/>
          </p:cNvSpPr>
          <p:nvPr/>
        </p:nvSpPr>
        <p:spPr>
          <a:xfrm>
            <a:off x="7406085" y="5547718"/>
            <a:ext cx="3897293" cy="65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u="sng" dirty="0"/>
          </a:p>
        </p:txBody>
      </p:sp>
      <p:sp>
        <p:nvSpPr>
          <p:cNvPr id="43" name="サブタイトル 2"/>
          <p:cNvSpPr txBox="1">
            <a:spLocks/>
          </p:cNvSpPr>
          <p:nvPr/>
        </p:nvSpPr>
        <p:spPr>
          <a:xfrm>
            <a:off x="681429" y="1285465"/>
            <a:ext cx="4970719" cy="65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u="sng" dirty="0" smtClean="0"/>
              <a:t>保護者の想い（突き詰めると</a:t>
            </a:r>
            <a:r>
              <a:rPr lang="en-US" altLang="ja-JP" u="sng" dirty="0" smtClean="0"/>
              <a:t>…</a:t>
            </a:r>
            <a:r>
              <a:rPr lang="ja-JP" altLang="en-US" u="sng" dirty="0" smtClean="0"/>
              <a:t>）</a:t>
            </a:r>
            <a:endParaRPr lang="en-US" altLang="ja-JP" u="sng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04904" y="2157072"/>
            <a:ext cx="3073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幸せな人生を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kumimoji="1" lang="ja-JP" altLang="en-US" sz="2400" dirty="0" smtClean="0"/>
              <a:t>送ってほしい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214848" y="3868012"/>
            <a:ext cx="176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自分らしさを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大切に</a:t>
            </a:r>
            <a:endParaRPr kumimoji="1" lang="ja-JP" altLang="en-US" dirty="0"/>
          </a:p>
        </p:txBody>
      </p:sp>
      <p:sp>
        <p:nvSpPr>
          <p:cNvPr id="47" name="雲 46"/>
          <p:cNvSpPr/>
          <p:nvPr/>
        </p:nvSpPr>
        <p:spPr>
          <a:xfrm>
            <a:off x="681429" y="3643625"/>
            <a:ext cx="2480807" cy="120053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334838" y="3860656"/>
            <a:ext cx="176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メシが食べれる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lang="ja-JP" altLang="en-US" dirty="0"/>
              <a:t>資質</a:t>
            </a:r>
            <a:r>
              <a:rPr kumimoji="1" lang="ja-JP" altLang="en-US" dirty="0" smtClean="0"/>
              <a:t>・スキル</a:t>
            </a:r>
            <a:endParaRPr kumimoji="1" lang="ja-JP" altLang="en-US" dirty="0"/>
          </a:p>
        </p:txBody>
      </p:sp>
      <p:sp>
        <p:nvSpPr>
          <p:cNvPr id="49" name="雲 48"/>
          <p:cNvSpPr/>
          <p:nvPr/>
        </p:nvSpPr>
        <p:spPr>
          <a:xfrm>
            <a:off x="3914932" y="3601137"/>
            <a:ext cx="2480807" cy="1257138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" name="下矢印 12"/>
          <p:cNvSpPr/>
          <p:nvPr/>
        </p:nvSpPr>
        <p:spPr>
          <a:xfrm rot="1712618">
            <a:off x="2069789" y="3229153"/>
            <a:ext cx="269516" cy="374176"/>
          </a:xfrm>
          <a:prstGeom prst="downArrow">
            <a:avLst>
              <a:gd name="adj1" fmla="val 37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下矢印 52"/>
          <p:cNvSpPr/>
          <p:nvPr/>
        </p:nvSpPr>
        <p:spPr>
          <a:xfrm rot="18626235">
            <a:off x="4572085" y="3185629"/>
            <a:ext cx="269516" cy="374176"/>
          </a:xfrm>
          <a:prstGeom prst="downArrow">
            <a:avLst>
              <a:gd name="adj1" fmla="val 37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雲 54"/>
          <p:cNvSpPr/>
          <p:nvPr/>
        </p:nvSpPr>
        <p:spPr>
          <a:xfrm>
            <a:off x="1184744" y="5103679"/>
            <a:ext cx="4467404" cy="135278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09062" y="5364905"/>
            <a:ext cx="397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そのために必要な教育とは？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/>
              <a:t>今</a:t>
            </a:r>
            <a:r>
              <a:rPr kumimoji="1" lang="ja-JP" altLang="en-US" sz="2400" dirty="0" smtClean="0"/>
              <a:t>までと同じでいいの？</a:t>
            </a:r>
            <a:endParaRPr kumimoji="1" lang="ja-JP" altLang="en-US" dirty="0"/>
          </a:p>
        </p:txBody>
      </p:sp>
      <p:sp>
        <p:nvSpPr>
          <p:cNvPr id="56" name="下矢印 55"/>
          <p:cNvSpPr/>
          <p:nvPr/>
        </p:nvSpPr>
        <p:spPr>
          <a:xfrm>
            <a:off x="1823074" y="4868027"/>
            <a:ext cx="269516" cy="374176"/>
          </a:xfrm>
          <a:prstGeom prst="downArrow">
            <a:avLst>
              <a:gd name="adj1" fmla="val 37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下矢印 56"/>
          <p:cNvSpPr/>
          <p:nvPr/>
        </p:nvSpPr>
        <p:spPr>
          <a:xfrm rot="18534452">
            <a:off x="6340224" y="4491615"/>
            <a:ext cx="291367" cy="1111082"/>
          </a:xfrm>
          <a:prstGeom prst="downArrow">
            <a:avLst>
              <a:gd name="adj1" fmla="val 37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サブタイトル 2"/>
          <p:cNvSpPr txBox="1">
            <a:spLocks/>
          </p:cNvSpPr>
          <p:nvPr/>
        </p:nvSpPr>
        <p:spPr>
          <a:xfrm>
            <a:off x="7378582" y="1329987"/>
            <a:ext cx="3586267" cy="413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dirty="0" smtClean="0"/>
              <a:t>外部環境：不確実な時代</a:t>
            </a:r>
            <a:endParaRPr lang="en-US" altLang="ja-JP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647961" y="3963256"/>
            <a:ext cx="3545972" cy="92333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例</a:t>
            </a:r>
            <a:r>
              <a:rPr lang="ja-JP" altLang="en-US" dirty="0" smtClean="0"/>
              <a:t>　　企業の寿命が短くなる</a:t>
            </a:r>
            <a:endParaRPr lang="en-US" altLang="ja-JP" dirty="0" smtClean="0"/>
          </a:p>
          <a:p>
            <a:r>
              <a:rPr kumimoji="1" lang="ja-JP" altLang="en-US" dirty="0" smtClean="0"/>
              <a:t>　　　 知識・スキルがすぐ陳腐化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 インドやアフリカが台頭</a:t>
            </a:r>
            <a:endParaRPr lang="en-US" altLang="ja-JP" dirty="0" smtClean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943362" y="5364905"/>
            <a:ext cx="4587191" cy="1200329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ja-JP"/>
            </a:defPPr>
          </a:lstStyle>
          <a:p>
            <a:r>
              <a:rPr lang="ja-JP" altLang="en-US" dirty="0" smtClean="0"/>
              <a:t>必要な資質やスキル例（これすら変わる）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・転職や起業ができる勇気・スキル</a:t>
            </a:r>
            <a:endParaRPr lang="en-US" altLang="ja-JP" dirty="0"/>
          </a:p>
          <a:p>
            <a:r>
              <a:rPr lang="ja-JP" altLang="en-US" dirty="0"/>
              <a:t>　　</a:t>
            </a:r>
            <a:r>
              <a:rPr lang="ja-JP" altLang="en-US" dirty="0" smtClean="0"/>
              <a:t>・変化に臆しない／常に学び続ける意欲</a:t>
            </a:r>
            <a:endParaRPr lang="en-US" altLang="ja-JP" dirty="0"/>
          </a:p>
          <a:p>
            <a:r>
              <a:rPr lang="ja-JP" altLang="en-US" dirty="0"/>
              <a:t>　　</a:t>
            </a:r>
            <a:r>
              <a:rPr lang="ja-JP" altLang="en-US" dirty="0" smtClean="0"/>
              <a:t>・多様性（世界）とつきあ</a:t>
            </a:r>
            <a:r>
              <a:rPr lang="ja-JP" altLang="en-US" dirty="0"/>
              <a:t>う</a:t>
            </a:r>
            <a:r>
              <a:rPr lang="ja-JP" altLang="en-US" dirty="0" smtClean="0"/>
              <a:t>しなやかさ</a:t>
            </a:r>
            <a:endParaRPr lang="en-US" altLang="ja-JP" dirty="0"/>
          </a:p>
        </p:txBody>
      </p:sp>
      <p:sp>
        <p:nvSpPr>
          <p:cNvPr id="62" name="下矢印 61"/>
          <p:cNvSpPr/>
          <p:nvPr/>
        </p:nvSpPr>
        <p:spPr>
          <a:xfrm>
            <a:off x="8678297" y="5093270"/>
            <a:ext cx="1280338" cy="253054"/>
          </a:xfrm>
          <a:prstGeom prst="downArrow">
            <a:avLst>
              <a:gd name="adj1" fmla="val 37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下矢印 62"/>
          <p:cNvSpPr/>
          <p:nvPr/>
        </p:nvSpPr>
        <p:spPr>
          <a:xfrm rot="5400000">
            <a:off x="6104153" y="5355547"/>
            <a:ext cx="269516" cy="849044"/>
          </a:xfrm>
          <a:prstGeom prst="downArrow">
            <a:avLst>
              <a:gd name="adj1" fmla="val 37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8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Graphic spid="38" grpId="0">
        <p:bldAsOne/>
      </p:bldGraphic>
      <p:bldP spid="44" grpId="0"/>
      <p:bldP spid="46" grpId="0"/>
      <p:bldP spid="47" grpId="0" animBg="1"/>
      <p:bldP spid="48" grpId="0"/>
      <p:bldP spid="49" grpId="0" animBg="1"/>
      <p:bldP spid="55" grpId="0" animBg="1"/>
      <p:bldP spid="54" grpId="0"/>
      <p:bldP spid="59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2" y="365126"/>
            <a:ext cx="8295502" cy="51632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Hillock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K</a:t>
            </a:r>
            <a:r>
              <a:rPr lang="en-US" altLang="ja-JP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の問題意識</a:t>
            </a:r>
            <a:endParaRPr kumimoji="1" lang="ja-JP" altLang="en-US" dirty="0"/>
          </a:p>
        </p:txBody>
      </p:sp>
      <p:sp>
        <p:nvSpPr>
          <p:cNvPr id="26" name="サブタイトル 2"/>
          <p:cNvSpPr txBox="1">
            <a:spLocks/>
          </p:cNvSpPr>
          <p:nvPr/>
        </p:nvSpPr>
        <p:spPr>
          <a:xfrm>
            <a:off x="1464551" y="2592196"/>
            <a:ext cx="8600309" cy="773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  <a:p>
            <a:pPr marL="0" indent="0">
              <a:buNone/>
            </a:pPr>
            <a:r>
              <a:rPr lang="ja-JP" altLang="en-US" sz="4400" dirty="0"/>
              <a:t>２</a:t>
            </a:r>
            <a:r>
              <a:rPr lang="ja-JP" altLang="en-US" sz="4400" dirty="0" smtClean="0"/>
              <a:t>．大きく変わる世界への対応は十分か？</a:t>
            </a:r>
            <a:endParaRPr lang="en-US" altLang="ja-JP" dirty="0"/>
          </a:p>
        </p:txBody>
      </p:sp>
      <p:sp>
        <p:nvSpPr>
          <p:cNvPr id="2" name="AutoShape 6" descr="ãã¢ã¡ãªã«ã³ã¹ã¯ã¼ã«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1464551" y="3911810"/>
            <a:ext cx="8872145" cy="773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dirty="0"/>
              <a:t>３</a:t>
            </a:r>
            <a:r>
              <a:rPr lang="ja-JP" altLang="en-US" sz="4400" dirty="0" smtClean="0"/>
              <a:t>．選択肢の少ない日本の教育</a:t>
            </a:r>
            <a:r>
              <a:rPr lang="en-US" altLang="ja-JP" sz="4400" dirty="0" smtClean="0"/>
              <a:t>:</a:t>
            </a:r>
            <a:r>
              <a:rPr lang="ja-JP" altLang="en-US" sz="4400" dirty="0" smtClean="0"/>
              <a:t>幼稚園</a:t>
            </a:r>
            <a:r>
              <a:rPr lang="en-US" altLang="ja-JP" sz="4400" dirty="0" smtClean="0"/>
              <a:t>or</a:t>
            </a:r>
            <a:r>
              <a:rPr lang="ja-JP" altLang="en-US" sz="4400" dirty="0" smtClean="0"/>
              <a:t>インター</a:t>
            </a:r>
            <a:r>
              <a:rPr lang="en-US" altLang="ja-JP" sz="4400" dirty="0" smtClean="0"/>
              <a:t>?</a:t>
            </a:r>
            <a:endParaRPr lang="en-US" altLang="ja-JP" dirty="0"/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1464551" y="1489739"/>
            <a:ext cx="8975512" cy="683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dirty="0" smtClean="0"/>
              <a:t>１．都会における自然や人とのふれあいの希薄化</a:t>
            </a:r>
            <a:endParaRPr lang="en-US" altLang="ja-JP" dirty="0"/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2333708" y="4039230"/>
            <a:ext cx="8802094" cy="77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600" dirty="0"/>
          </a:p>
          <a:p>
            <a:pPr marL="0" indent="0">
              <a:buNone/>
            </a:pPr>
            <a:r>
              <a:rPr lang="ja-JP" altLang="en-US" sz="2400" dirty="0" smtClean="0"/>
              <a:t>～それぞれ良さはあるが、やや極端？ 「中庸（あいだ）」はないの？</a:t>
            </a:r>
            <a:endParaRPr lang="en-US" altLang="ja-JP" sz="2400" dirty="0" smtClean="0"/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2333708" y="1611251"/>
            <a:ext cx="8802094" cy="77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600" dirty="0"/>
          </a:p>
          <a:p>
            <a:pPr marL="0" indent="0">
              <a:buNone/>
            </a:pPr>
            <a:r>
              <a:rPr lang="ja-JP" altLang="en-US" sz="2400" dirty="0" smtClean="0"/>
              <a:t>～ふれあい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少なく、忙しい子ども時代（→将来への影響が心配）</a:t>
            </a:r>
            <a:endParaRPr lang="en-US" altLang="ja-JP" sz="2400" dirty="0" smtClean="0"/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381065" y="5231425"/>
            <a:ext cx="9675224" cy="120579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 smtClean="0">
                <a:solidFill>
                  <a:srgbClr val="0070C0"/>
                </a:solidFill>
              </a:rPr>
              <a:t> ＜幸せな人生に向けての４～６歳の過ごし方＞</a:t>
            </a:r>
            <a:endParaRPr lang="en-US" altLang="ja-JP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ja-JP" altLang="en-US" sz="3200" dirty="0" smtClean="0">
                <a:solidFill>
                  <a:srgbClr val="0070C0"/>
                </a:solidFill>
              </a:rPr>
              <a:t>「楽しい</a:t>
            </a:r>
            <a:r>
              <a:rPr lang="ja-JP" altLang="en-US" sz="3200" dirty="0" err="1" smtClean="0">
                <a:solidFill>
                  <a:srgbClr val="0070C0"/>
                </a:solidFill>
              </a:rPr>
              <a:t>っ</a:t>
            </a:r>
            <a:r>
              <a:rPr lang="ja-JP" altLang="en-US" sz="3200" dirty="0" smtClean="0">
                <a:solidFill>
                  <a:srgbClr val="0070C0"/>
                </a:solidFill>
              </a:rPr>
              <a:t>！」が全ての原動力</a:t>
            </a:r>
            <a:endParaRPr lang="en-US" altLang="ja-JP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2" y="365126"/>
            <a:ext cx="8295502" cy="51632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Hillock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K</a:t>
            </a:r>
            <a:r>
              <a:rPr lang="en-US" altLang="ja-JP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の特徴（１）</a:t>
            </a:r>
            <a:endParaRPr kumimoji="1" lang="ja-JP" altLang="en-US" dirty="0"/>
          </a:p>
        </p:txBody>
      </p:sp>
      <p:sp>
        <p:nvSpPr>
          <p:cNvPr id="2" name="AutoShape 6" descr="ãã¢ã¡ãªã«ã³ã¹ã¯ã¼ã«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907202" y="1296824"/>
            <a:ext cx="10462309" cy="683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自然とのふれあい　⇒「楽しむ力（＝生きる力）」の根源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ãæè©¦ã®æ£®å¬åãã®ç»åæ¤ç´¢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42" y="2183616"/>
            <a:ext cx="2661998" cy="19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65" y="4199347"/>
            <a:ext cx="3192781" cy="2128521"/>
          </a:xfrm>
          <a:prstGeom prst="rect">
            <a:avLst/>
          </a:prstGeom>
        </p:spPr>
      </p:pic>
      <p:sp>
        <p:nvSpPr>
          <p:cNvPr id="12" name="サブタイトル 2"/>
          <p:cNvSpPr txBox="1">
            <a:spLocks/>
          </p:cNvSpPr>
          <p:nvPr/>
        </p:nvSpPr>
        <p:spPr>
          <a:xfrm>
            <a:off x="1525698" y="3360616"/>
            <a:ext cx="2586313" cy="56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身体を動かす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5017304" y="4603637"/>
            <a:ext cx="2643826" cy="51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人も自然の一部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1525698" y="2484980"/>
            <a:ext cx="2643826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err="1" smtClean="0">
                <a:solidFill>
                  <a:schemeClr val="accent2">
                    <a:lumMod val="75000"/>
                  </a:schemeClr>
                </a:solidFill>
              </a:rPr>
              <a:t>がっ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つり遊ぶ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5032308" y="5546068"/>
            <a:ext cx="2709612" cy="61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自然を探索する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8429124" y="2425519"/>
            <a:ext cx="2643826" cy="51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季節を感じる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>
          <a:xfrm>
            <a:off x="8494437" y="3244227"/>
            <a:ext cx="2643826" cy="51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仲間とともに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37" y="4437200"/>
            <a:ext cx="2836002" cy="18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2" y="365126"/>
            <a:ext cx="8295502" cy="51632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Hillock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K</a:t>
            </a:r>
            <a:r>
              <a:rPr lang="en-US" altLang="ja-JP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の特徴（２）</a:t>
            </a:r>
            <a:endParaRPr kumimoji="1" lang="ja-JP" altLang="en-US" dirty="0"/>
          </a:p>
        </p:txBody>
      </p:sp>
      <p:sp>
        <p:nvSpPr>
          <p:cNvPr id="2" name="AutoShape 6" descr="ãã¢ã¡ãªã«ã³ã¹ã¯ã¼ã«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907203" y="1296824"/>
            <a:ext cx="9743380" cy="68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少人数制 ⇒ 「自己肯定感」を全力でサポート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26322" y="2854675"/>
            <a:ext cx="2586313" cy="56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4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8243827" y="2393758"/>
            <a:ext cx="3580003" cy="422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世界標準は少人数制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1208685" y="2301878"/>
            <a:ext cx="3579296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ラーニング・シェルパ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5014131" y="5173641"/>
            <a:ext cx="1529524" cy="317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4"/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5119509" y="4447616"/>
            <a:ext cx="2643826" cy="545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深い安心感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ãã·ã§ã«ããã®ç»åæ¤ç´¢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81" y="2124208"/>
            <a:ext cx="2899861" cy="19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サブタイトル 2"/>
          <p:cNvSpPr txBox="1">
            <a:spLocks/>
          </p:cNvSpPr>
          <p:nvPr/>
        </p:nvSpPr>
        <p:spPr>
          <a:xfrm>
            <a:off x="1382300" y="2925375"/>
            <a:ext cx="2643826" cy="84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先生ではなく、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ともに登る仲間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2" descr="ãã°ã©ã¹ã»ã¹ãã¹æ²ç·ãã®ç»åæ¤ç´¢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04" y="4130325"/>
            <a:ext cx="3371639" cy="24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サブタイトル 2"/>
          <p:cNvSpPr txBox="1">
            <a:spLocks/>
          </p:cNvSpPr>
          <p:nvPr/>
        </p:nvSpPr>
        <p:spPr>
          <a:xfrm>
            <a:off x="4734727" y="5490625"/>
            <a:ext cx="3580003" cy="422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生徒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名に担任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名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9738209" y="3647822"/>
            <a:ext cx="26615" cy="2657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8395063" y="4992821"/>
            <a:ext cx="30498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サブタイトル 2"/>
          <p:cNvSpPr txBox="1">
            <a:spLocks/>
          </p:cNvSpPr>
          <p:nvPr/>
        </p:nvSpPr>
        <p:spPr>
          <a:xfrm>
            <a:off x="7945791" y="4677057"/>
            <a:ext cx="429166" cy="655372"/>
          </a:xfrm>
          <a:prstGeom prst="rect">
            <a:avLst/>
          </a:prstGeom>
        </p:spPr>
        <p:txBody>
          <a:bodyPr vert="eaVert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規律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8598058" y="5682732"/>
            <a:ext cx="1410788" cy="57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8801053" y="5801246"/>
            <a:ext cx="1155542" cy="4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幼稚園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0495802" y="3872850"/>
            <a:ext cx="1410788" cy="57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サブタイトル 2"/>
          <p:cNvSpPr txBox="1">
            <a:spLocks/>
          </p:cNvSpPr>
          <p:nvPr/>
        </p:nvSpPr>
        <p:spPr>
          <a:xfrm>
            <a:off x="10740986" y="3996445"/>
            <a:ext cx="1155542" cy="4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インター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9380239" y="3645083"/>
            <a:ext cx="1410788" cy="57476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サブタイトル 2"/>
          <p:cNvSpPr txBox="1">
            <a:spLocks/>
          </p:cNvSpPr>
          <p:nvPr/>
        </p:nvSpPr>
        <p:spPr>
          <a:xfrm>
            <a:off x="9625423" y="3768678"/>
            <a:ext cx="1155542" cy="4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bg1"/>
                </a:solidFill>
              </a:rPr>
              <a:t>Hillock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9274739" y="6312119"/>
            <a:ext cx="1139654" cy="4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大人数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9236024" y="3331229"/>
            <a:ext cx="1139654" cy="42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少人数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サブタイトル 2"/>
          <p:cNvSpPr txBox="1">
            <a:spLocks/>
          </p:cNvSpPr>
          <p:nvPr/>
        </p:nvSpPr>
        <p:spPr>
          <a:xfrm>
            <a:off x="11527465" y="4658680"/>
            <a:ext cx="429166" cy="655372"/>
          </a:xfrm>
          <a:prstGeom prst="rect">
            <a:avLst/>
          </a:prstGeom>
        </p:spPr>
        <p:txBody>
          <a:bodyPr vert="eaVert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自由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2" y="365126"/>
            <a:ext cx="8295502" cy="51632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Hillock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K</a:t>
            </a:r>
            <a:r>
              <a:rPr lang="en-US" altLang="ja-JP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の特徴（３）</a:t>
            </a:r>
            <a:endParaRPr kumimoji="1" lang="ja-JP" altLang="en-US" dirty="0"/>
          </a:p>
        </p:txBody>
      </p:sp>
      <p:sp>
        <p:nvSpPr>
          <p:cNvPr id="2" name="AutoShape 6" descr="ãã¢ã¡ãªã«ã³ã¹ã¯ã¼ã«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907203" y="1296824"/>
            <a:ext cx="10552500" cy="683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バイリンガル環境 ⇒ 多様性の理解、未来へのパスポート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26322" y="2854675"/>
            <a:ext cx="2586313" cy="56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4"/>
              </a:solidFill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7741770" y="2404181"/>
            <a:ext cx="3328408" cy="61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世界をベンチマーク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1478671" y="2722004"/>
            <a:ext cx="2880942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メインは英語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5032308" y="5546068"/>
            <a:ext cx="1529524" cy="317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4"/>
              </a:solidFill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4782324" y="4873622"/>
            <a:ext cx="2643826" cy="111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英語は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年間で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2500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時間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</a:rPr>
              <a:t>以上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8455241" y="3359288"/>
            <a:ext cx="3309256" cy="51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日本の良さも活かす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ãä¸çãã®ç»åæ¤ç´¢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44" y="1980206"/>
            <a:ext cx="3154129" cy="23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8371635" y="4153871"/>
            <a:ext cx="23428" cy="2070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8395063" y="6223893"/>
            <a:ext cx="30498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サブタイトル 2"/>
          <p:cNvSpPr txBox="1">
            <a:spLocks/>
          </p:cNvSpPr>
          <p:nvPr/>
        </p:nvSpPr>
        <p:spPr>
          <a:xfrm>
            <a:off x="7809387" y="4561062"/>
            <a:ext cx="429166" cy="1662831"/>
          </a:xfrm>
          <a:prstGeom prst="rect">
            <a:avLst/>
          </a:prstGeom>
        </p:spPr>
        <p:txBody>
          <a:bodyPr vert="eaVert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ローカル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9519822" y="6349200"/>
            <a:ext cx="2122665" cy="50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グローバル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395063" y="4249783"/>
            <a:ext cx="1410788" cy="57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サブタイトル 2"/>
          <p:cNvSpPr txBox="1">
            <a:spLocks/>
          </p:cNvSpPr>
          <p:nvPr/>
        </p:nvSpPr>
        <p:spPr>
          <a:xfrm>
            <a:off x="8598058" y="4368297"/>
            <a:ext cx="1155542" cy="4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幼稚園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0414393" y="5586474"/>
            <a:ext cx="1410788" cy="57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サブタイトル 2"/>
          <p:cNvSpPr txBox="1">
            <a:spLocks/>
          </p:cNvSpPr>
          <p:nvPr/>
        </p:nvSpPr>
        <p:spPr>
          <a:xfrm>
            <a:off x="10659577" y="5710069"/>
            <a:ext cx="1155542" cy="4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インター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9954183" y="4854544"/>
            <a:ext cx="1410788" cy="57476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サブタイトル 2"/>
          <p:cNvSpPr txBox="1">
            <a:spLocks/>
          </p:cNvSpPr>
          <p:nvPr/>
        </p:nvSpPr>
        <p:spPr>
          <a:xfrm>
            <a:off x="10199367" y="4978139"/>
            <a:ext cx="1155542" cy="4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bg1"/>
                </a:solidFill>
              </a:rPr>
              <a:t>Hillock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30" name="サブタイトル 2"/>
          <p:cNvSpPr txBox="1">
            <a:spLocks/>
          </p:cNvSpPr>
          <p:nvPr/>
        </p:nvSpPr>
        <p:spPr>
          <a:xfrm>
            <a:off x="10008846" y="4386608"/>
            <a:ext cx="2122665" cy="50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solidFill>
                  <a:srgbClr val="00B050"/>
                </a:solidFill>
              </a:rPr>
              <a:t>グローカル</a:t>
            </a:r>
            <a:endParaRPr lang="en-US" altLang="ja-JP" sz="2400" dirty="0">
              <a:solidFill>
                <a:srgbClr val="00B050"/>
              </a:solidFill>
            </a:endParaRPr>
          </a:p>
        </p:txBody>
      </p:sp>
      <p:pic>
        <p:nvPicPr>
          <p:cNvPr id="3076" name="Picture 4" descr="https://www.kids-island.biz/wp-content/uploads/2016/05/trial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5" y="3882458"/>
            <a:ext cx="3192865" cy="23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ãã¹ãã¤ã©ã«ãã®ç»åæ¤ç´¢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6696" y="2644751"/>
            <a:ext cx="2989828" cy="26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2" y="365126"/>
            <a:ext cx="8295502" cy="51632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accent6"/>
                </a:solidFill>
              </a:rPr>
              <a:t>Hillock</a:t>
            </a: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K</a:t>
            </a:r>
            <a:r>
              <a:rPr lang="en-US" altLang="ja-JP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の特徴（４）</a:t>
            </a:r>
            <a:endParaRPr kumimoji="1" lang="ja-JP" altLang="en-US" dirty="0"/>
          </a:p>
        </p:txBody>
      </p:sp>
      <p:sp>
        <p:nvSpPr>
          <p:cNvPr id="2" name="AutoShape 6" descr="ãã¢ã¡ãªã«ã³ã¹ã¯ã¼ã«ãã®ç»åæ¤ç´¢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892380" y="1175103"/>
            <a:ext cx="10552500" cy="68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先進の学び⇒ 幅広く知り、一歩踏み出す！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26322" y="2854675"/>
            <a:ext cx="2586313" cy="560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4"/>
              </a:solidFill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5032308" y="5546068"/>
            <a:ext cx="1529524" cy="317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solidFill>
                <a:schemeClr val="accent4"/>
              </a:solidFill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892380" y="1810864"/>
            <a:ext cx="6298885" cy="5047136"/>
            <a:chOff x="598189" y="1227436"/>
            <a:chExt cx="6298885" cy="5047136"/>
          </a:xfrm>
        </p:grpSpPr>
        <p:sp>
          <p:nvSpPr>
            <p:cNvPr id="68" name="サブタイトル 2"/>
            <p:cNvSpPr txBox="1">
              <a:spLocks/>
            </p:cNvSpPr>
            <p:nvPr/>
          </p:nvSpPr>
          <p:spPr>
            <a:xfrm>
              <a:off x="598189" y="1227436"/>
              <a:ext cx="6057984" cy="501418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8000" dirty="0" smtClean="0"/>
                <a:t>        </a:t>
              </a:r>
              <a:r>
                <a:rPr lang="en-US" altLang="ja-JP" sz="6000" dirty="0" smtClean="0"/>
                <a:t>N</a:t>
              </a:r>
              <a:r>
                <a:rPr lang="en-US" altLang="ja-JP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ature</a:t>
              </a:r>
              <a:endParaRPr lang="en-US" altLang="ja-JP" sz="6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US" altLang="ja-JP" sz="8000" dirty="0" smtClean="0"/>
                <a:t>        </a:t>
              </a:r>
              <a:r>
                <a:rPr lang="en-US" altLang="ja-JP" sz="6000" dirty="0" smtClean="0">
                  <a:solidFill>
                    <a:srgbClr val="FF0000"/>
                  </a:solidFill>
                </a:rPr>
                <a:t>A</a:t>
              </a:r>
              <a:r>
                <a:rPr lang="en-US" altLang="ja-JP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rt (expression)</a:t>
              </a:r>
              <a:endPara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US" altLang="ja-JP" sz="8000" dirty="0" smtClean="0"/>
                <a:t>        </a:t>
              </a:r>
              <a:r>
                <a:rPr lang="en-US" altLang="ja-JP" sz="6600" dirty="0" smtClean="0"/>
                <a:t>S</a:t>
              </a:r>
              <a:r>
                <a:rPr lang="en-US" altLang="ja-JP" sz="6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</a:t>
              </a:r>
              <a:endPara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US" altLang="ja-JP" sz="8000" dirty="0" smtClean="0"/>
                <a:t>        </a:t>
              </a:r>
              <a:r>
                <a:rPr lang="en-US" altLang="ja-JP" sz="6600" dirty="0" smtClean="0"/>
                <a:t>E</a:t>
              </a:r>
              <a:r>
                <a:rPr lang="en-US" altLang="ja-JP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ntrepreneurship</a:t>
              </a:r>
              <a:r>
                <a:rPr lang="en-US" altLang="ja-JP" sz="8000" dirty="0"/>
                <a:t/>
              </a:r>
              <a:br>
                <a:rPr lang="en-US" altLang="ja-JP" sz="8000" dirty="0"/>
              </a:br>
              <a:endParaRPr lang="en-US" altLang="ja-JP" sz="8000" dirty="0"/>
            </a:p>
          </p:txBody>
        </p:sp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644" y="3851921"/>
              <a:ext cx="1076325" cy="923925"/>
            </a:xfrm>
            <a:prstGeom prst="rect">
              <a:avLst/>
            </a:prstGeom>
          </p:spPr>
        </p:pic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8698" y="1438920"/>
              <a:ext cx="1089984" cy="950054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8698" y="5100160"/>
              <a:ext cx="1066800" cy="1019175"/>
            </a:xfrm>
            <a:prstGeom prst="rect">
              <a:avLst/>
            </a:prstGeom>
          </p:spPr>
        </p:pic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0932" y="2583533"/>
              <a:ext cx="1047750" cy="981075"/>
            </a:xfrm>
            <a:prstGeom prst="rect">
              <a:avLst/>
            </a:prstGeom>
          </p:spPr>
        </p:pic>
        <p:sp>
          <p:nvSpPr>
            <p:cNvPr id="73" name="角丸四角形 72"/>
            <p:cNvSpPr/>
            <p:nvPr/>
          </p:nvSpPr>
          <p:spPr>
            <a:xfrm>
              <a:off x="934464" y="1359667"/>
              <a:ext cx="5515763" cy="10371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角丸四角形 73"/>
            <p:cNvSpPr/>
            <p:nvPr/>
          </p:nvSpPr>
          <p:spPr>
            <a:xfrm>
              <a:off x="934465" y="2579227"/>
              <a:ext cx="5515762" cy="10371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934464" y="3813913"/>
              <a:ext cx="5515763" cy="10371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角丸四角形 75"/>
            <p:cNvSpPr/>
            <p:nvPr/>
          </p:nvSpPr>
          <p:spPr>
            <a:xfrm>
              <a:off x="934464" y="5050002"/>
              <a:ext cx="5515763" cy="10371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タイトル 1"/>
            <p:cNvSpPr txBox="1">
              <a:spLocks/>
            </p:cNvSpPr>
            <p:nvPr/>
          </p:nvSpPr>
          <p:spPr>
            <a:xfrm>
              <a:off x="3070599" y="1898002"/>
              <a:ext cx="3826475" cy="681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自然とのふれあいを通して野性味をみがく</a:t>
              </a:r>
              <a:endPara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タイトル 1"/>
            <p:cNvSpPr txBox="1">
              <a:spLocks/>
            </p:cNvSpPr>
            <p:nvPr/>
          </p:nvSpPr>
          <p:spPr>
            <a:xfrm>
              <a:off x="3070599" y="3130941"/>
              <a:ext cx="3826475" cy="681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自分</a:t>
              </a:r>
              <a:r>
                <a:rPr lang="ja-JP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の感じ方を表現をする</a:t>
              </a:r>
              <a:endPara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タイトル 1"/>
            <p:cNvSpPr txBox="1">
              <a:spLocks/>
            </p:cNvSpPr>
            <p:nvPr/>
          </p:nvSpPr>
          <p:spPr>
            <a:xfrm>
              <a:off x="3070599" y="4322635"/>
              <a:ext cx="3826475" cy="681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知って、考える。そして、作ってみる</a:t>
              </a:r>
              <a:endPara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0" name="タイトル 1"/>
            <p:cNvSpPr txBox="1">
              <a:spLocks/>
            </p:cNvSpPr>
            <p:nvPr/>
          </p:nvSpPr>
          <p:spPr>
            <a:xfrm>
              <a:off x="3070599" y="5593347"/>
              <a:ext cx="3826475" cy="681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人のためになって、自分もハッピーになる</a:t>
              </a:r>
              <a:endPara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1" name="タイトル 1"/>
            <p:cNvSpPr txBox="1">
              <a:spLocks/>
            </p:cNvSpPr>
            <p:nvPr/>
          </p:nvSpPr>
          <p:spPr>
            <a:xfrm>
              <a:off x="5124653" y="3921897"/>
              <a:ext cx="1061082" cy="821142"/>
            </a:xfrm>
            <a:prstGeom prst="rect">
              <a:avLst/>
            </a:prstGeom>
            <a:ln>
              <a:solidFill>
                <a:schemeClr val="accent1"/>
              </a:solidFill>
              <a:prstDash val="dash"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</a:t>
              </a:r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ja-JP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cience</a:t>
              </a:r>
              <a:endParaRPr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ja-JP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 </a:t>
              </a:r>
              <a:r>
                <a:rPr lang="en-US" altLang="ja-JP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echnology</a:t>
              </a:r>
              <a:endParaRPr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ja-JP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 </a:t>
              </a:r>
              <a:r>
                <a:rPr lang="en-US" altLang="ja-JP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ngineering</a:t>
              </a:r>
              <a:endParaRPr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ja-JP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 </a:t>
              </a:r>
              <a:r>
                <a:rPr lang="en-US" altLang="ja-JP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athematics</a:t>
              </a:r>
              <a:endPara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2" name="タイトル 1"/>
            <p:cNvSpPr txBox="1">
              <a:spLocks/>
            </p:cNvSpPr>
            <p:nvPr/>
          </p:nvSpPr>
          <p:spPr>
            <a:xfrm>
              <a:off x="5611716" y="5207825"/>
              <a:ext cx="838511" cy="287716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起業家</a:t>
              </a:r>
              <a:r>
                <a:rPr lang="ja-JP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精神</a:t>
              </a:r>
              <a:endParaRPr lang="en-US" altLang="ja-JP" sz="9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94" name="サブタイトル 2"/>
          <p:cNvSpPr txBox="1">
            <a:spLocks/>
          </p:cNvSpPr>
          <p:nvPr/>
        </p:nvSpPr>
        <p:spPr>
          <a:xfrm>
            <a:off x="10674273" y="3350902"/>
            <a:ext cx="1212927" cy="61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学び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サブタイトル 2"/>
          <p:cNvSpPr txBox="1">
            <a:spLocks/>
          </p:cNvSpPr>
          <p:nvPr/>
        </p:nvSpPr>
        <p:spPr>
          <a:xfrm>
            <a:off x="8490712" y="1778454"/>
            <a:ext cx="1590259" cy="9820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つくる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表現する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サブタイトル 2"/>
          <p:cNvSpPr txBox="1">
            <a:spLocks/>
          </p:cNvSpPr>
          <p:nvPr/>
        </p:nvSpPr>
        <p:spPr>
          <a:xfrm>
            <a:off x="7030506" y="2883365"/>
            <a:ext cx="1280488" cy="852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本物を見る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7" name="サブタイトル 2"/>
          <p:cNvSpPr txBox="1">
            <a:spLocks/>
          </p:cNvSpPr>
          <p:nvPr/>
        </p:nvSpPr>
        <p:spPr>
          <a:xfrm>
            <a:off x="8138412" y="4343541"/>
            <a:ext cx="1392864" cy="120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遊び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体験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9" name="サブタイトル 2"/>
          <p:cNvSpPr txBox="1">
            <a:spLocks/>
          </p:cNvSpPr>
          <p:nvPr/>
        </p:nvSpPr>
        <p:spPr>
          <a:xfrm>
            <a:off x="7936663" y="5851860"/>
            <a:ext cx="3112640" cy="46714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 smtClean="0">
                <a:solidFill>
                  <a:srgbClr val="0070C0"/>
                </a:solidFill>
              </a:rPr>
              <a:t> 知的に楽しむ！</a:t>
            </a:r>
            <a:endParaRPr lang="en-US" altLang="ja-JP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1" y="365126"/>
            <a:ext cx="9191545" cy="516324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chemeClr val="accent6"/>
                </a:solidFill>
              </a:rPr>
              <a:t>Hillock</a:t>
            </a:r>
            <a:r>
              <a:rPr lang="ja-JP" altLang="en-US" sz="4900" dirty="0" smtClean="0">
                <a:solidFill>
                  <a:schemeClr val="accent6"/>
                </a:solidFill>
              </a:rPr>
              <a:t> </a:t>
            </a:r>
            <a:r>
              <a:rPr lang="en-US" altLang="ja-JP" sz="4900" dirty="0" smtClean="0">
                <a:solidFill>
                  <a:srgbClr val="FF0000"/>
                </a:solidFill>
              </a:rPr>
              <a:t>K</a:t>
            </a:r>
            <a:r>
              <a:rPr lang="en-US" altLang="ja-JP" sz="4900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が子どもにもってほしいこと</a:t>
            </a:r>
            <a:endParaRPr kumimoji="1" lang="ja-JP" altLang="en-US" dirty="0"/>
          </a:p>
        </p:txBody>
      </p:sp>
      <p:graphicFrame>
        <p:nvGraphicFramePr>
          <p:cNvPr id="27" name="図表 26"/>
          <p:cNvGraphicFramePr/>
          <p:nvPr>
            <p:extLst>
              <p:ext uri="{D42A27DB-BD31-4B8C-83A1-F6EECF244321}">
                <p14:modId xmlns:p14="http://schemas.microsoft.com/office/powerpoint/2010/main" val="3590811018"/>
              </p:ext>
            </p:extLst>
          </p:nvPr>
        </p:nvGraphicFramePr>
        <p:xfrm>
          <a:off x="263409" y="1254034"/>
          <a:ext cx="6468317" cy="434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サブタイトル 2"/>
          <p:cNvSpPr txBox="1">
            <a:spLocks/>
          </p:cNvSpPr>
          <p:nvPr/>
        </p:nvSpPr>
        <p:spPr>
          <a:xfrm>
            <a:off x="879566" y="5913120"/>
            <a:ext cx="10807336" cy="51380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人と比べることなく、自分らしく楽しむ （⇒ 幸せへの第一歩）</a:t>
            </a:r>
            <a:endParaRPr lang="en-US" altLang="ja-JP" sz="3200" dirty="0" smtClean="0">
              <a:solidFill>
                <a:srgbClr val="0070C0"/>
              </a:solidFill>
            </a:endParaRPr>
          </a:p>
        </p:txBody>
      </p:sp>
      <p:sp>
        <p:nvSpPr>
          <p:cNvPr id="29" name="サブタイトル 2"/>
          <p:cNvSpPr txBox="1">
            <a:spLocks/>
          </p:cNvSpPr>
          <p:nvPr/>
        </p:nvSpPr>
        <p:spPr>
          <a:xfrm>
            <a:off x="6841591" y="1254033"/>
            <a:ext cx="4845311" cy="122790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  「自己肯定感」「自己効用感」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　・自分らしさを大切に。物怖じしない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　・</a:t>
            </a:r>
            <a:r>
              <a:rPr lang="ja-JP" altLang="en-US" sz="2000" b="1" dirty="0">
                <a:solidFill>
                  <a:srgbClr val="0070C0"/>
                </a:solidFill>
              </a:rPr>
              <a:t>自分は人の役に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立てること</a:t>
            </a:r>
            <a:r>
              <a:rPr lang="ja-JP" altLang="en-US" sz="2000" b="1" dirty="0">
                <a:solidFill>
                  <a:srgbClr val="0070C0"/>
                </a:solidFill>
              </a:rPr>
              <a:t>を実感する</a:t>
            </a:r>
            <a:endParaRPr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30" name="サブタイトル 2"/>
          <p:cNvSpPr txBox="1">
            <a:spLocks/>
          </p:cNvSpPr>
          <p:nvPr/>
        </p:nvSpPr>
        <p:spPr>
          <a:xfrm>
            <a:off x="6841591" y="2843054"/>
            <a:ext cx="4845311" cy="122790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  「多様性の尊重」「チームワーク重視」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　・違いも含め他者も正しくありうると理解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　・力を合わせるためのユーモアと規律</a:t>
            </a:r>
            <a:endParaRPr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31" name="サブタイトル 2"/>
          <p:cNvSpPr txBox="1">
            <a:spLocks/>
          </p:cNvSpPr>
          <p:nvPr/>
        </p:nvSpPr>
        <p:spPr>
          <a:xfrm>
            <a:off x="6841591" y="4384472"/>
            <a:ext cx="4845311" cy="1227909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  「幅広い知識」「一歩踏み出す勇気」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・世の中のワクワクをたくさん見てみる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0070C0"/>
                </a:solidFill>
              </a:rPr>
              <a:t>　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・とにかくやってみる（作る・表現する）</a:t>
            </a:r>
            <a:endParaRPr lang="en-US" altLang="ja-JP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393356" y="988542"/>
            <a:ext cx="11421763" cy="123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27221" y="365126"/>
            <a:ext cx="9191545" cy="516324"/>
          </a:xfrm>
        </p:spPr>
        <p:txBody>
          <a:bodyPr>
            <a:normAutofit fontScale="90000"/>
          </a:bodyPr>
          <a:lstStyle/>
          <a:p>
            <a:r>
              <a:rPr lang="en-US" altLang="ja-JP" sz="4900" dirty="0" smtClean="0">
                <a:solidFill>
                  <a:schemeClr val="accent6"/>
                </a:solidFill>
              </a:rPr>
              <a:t>Hillock</a:t>
            </a:r>
            <a:r>
              <a:rPr lang="ja-JP" altLang="en-US" sz="4900" dirty="0" smtClean="0">
                <a:solidFill>
                  <a:schemeClr val="accent6"/>
                </a:solidFill>
              </a:rPr>
              <a:t> </a:t>
            </a:r>
            <a:r>
              <a:rPr lang="en-US" altLang="ja-JP" sz="4900" dirty="0" smtClean="0">
                <a:solidFill>
                  <a:srgbClr val="FF0000"/>
                </a:solidFill>
              </a:rPr>
              <a:t>K</a:t>
            </a:r>
            <a:r>
              <a:rPr lang="en-US" altLang="ja-JP" sz="4900" dirty="0" smtClean="0">
                <a:solidFill>
                  <a:schemeClr val="accent6"/>
                </a:solidFill>
              </a:rPr>
              <a:t>ids</a:t>
            </a:r>
            <a:r>
              <a:rPr lang="ja-JP" altLang="en-US" dirty="0" smtClean="0"/>
              <a:t>の３</a:t>
            </a:r>
            <a:r>
              <a:rPr lang="en-US" altLang="ja-JP" dirty="0" smtClean="0"/>
              <a:t>C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アプローチ</a:t>
            </a:r>
            <a:endParaRPr kumimoji="1" lang="ja-JP" altLang="en-US" dirty="0"/>
          </a:p>
        </p:txBody>
      </p:sp>
      <p:graphicFrame>
        <p:nvGraphicFramePr>
          <p:cNvPr id="27" name="図表 26"/>
          <p:cNvGraphicFramePr/>
          <p:nvPr>
            <p:extLst/>
          </p:nvPr>
        </p:nvGraphicFramePr>
        <p:xfrm>
          <a:off x="263409" y="1254034"/>
          <a:ext cx="6468317" cy="434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サブタイトル 2"/>
          <p:cNvSpPr txBox="1">
            <a:spLocks/>
          </p:cNvSpPr>
          <p:nvPr/>
        </p:nvSpPr>
        <p:spPr>
          <a:xfrm>
            <a:off x="1611086" y="5913120"/>
            <a:ext cx="10075816" cy="51380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dirty="0" smtClean="0">
                <a:solidFill>
                  <a:srgbClr val="0070C0"/>
                </a:solidFill>
              </a:rPr>
              <a:t> 「非認知能力は幼少期に大きく育つ」と言われている</a:t>
            </a:r>
            <a:endParaRPr lang="en-US" altLang="ja-JP" sz="3200" dirty="0" smtClean="0">
              <a:solidFill>
                <a:srgbClr val="0070C0"/>
              </a:solidFill>
            </a:endParaRPr>
          </a:p>
        </p:txBody>
      </p:sp>
      <p:sp>
        <p:nvSpPr>
          <p:cNvPr id="29" name="サブタイトル 2"/>
          <p:cNvSpPr txBox="1">
            <a:spLocks/>
          </p:cNvSpPr>
          <p:nvPr/>
        </p:nvSpPr>
        <p:spPr>
          <a:xfrm>
            <a:off x="6841591" y="1254033"/>
            <a:ext cx="4845311" cy="128828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 ・一人ひとり見て・感じて</a:t>
            </a:r>
            <a:r>
              <a:rPr lang="ja-JP" altLang="en-US" sz="2000" b="1" dirty="0">
                <a:solidFill>
                  <a:srgbClr val="0070C0"/>
                </a:solidFill>
              </a:rPr>
              <a:t>・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声をかける。条件付きではなく存在そのもの・その子らしさを受け止めることが「自己肯定感」につながる。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（⇔大人から見た「いい子」像を求める）</a:t>
            </a:r>
            <a:endParaRPr lang="en-US" altLang="ja-JP" sz="2000" b="1" dirty="0" smtClean="0">
              <a:solidFill>
                <a:srgbClr val="0070C0"/>
              </a:solidFill>
            </a:endParaRPr>
          </a:p>
        </p:txBody>
      </p:sp>
      <p:sp>
        <p:nvSpPr>
          <p:cNvPr id="30" name="サブタイトル 2"/>
          <p:cNvSpPr txBox="1">
            <a:spLocks/>
          </p:cNvSpPr>
          <p:nvPr/>
        </p:nvSpPr>
        <p:spPr>
          <a:xfrm>
            <a:off x="6841591" y="2843054"/>
            <a:ext cx="4845311" cy="13022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 ・協力は日本人の得意分野。ただし、今後は多様な人と力を合わせる時代。柔軟にユーモアをもって協働できるスキルを磨く。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（⇔「みんな仲良く」を強要する）</a:t>
            </a:r>
            <a:endParaRPr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6841591" y="4386796"/>
            <a:ext cx="4845311" cy="13022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 ・「正解」を求めることなく、「知ってる」で留まることなく、手を動かしながら「とにかくやってみる」が「創造性」につながる。</a:t>
            </a:r>
            <a:endParaRPr lang="en-US" altLang="ja-JP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0070C0"/>
                </a:solidFill>
              </a:rPr>
              <a:t>（⇔「みんなと一緒」「正解は？」を求める）</a:t>
            </a:r>
            <a:endParaRPr lang="en-US" altLang="ja-JP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28" grpId="0" animBg="1"/>
      <p:bldP spid="29" grpId="0" animBg="1"/>
      <p:bldP spid="30" grpId="0" animBg="1"/>
      <p:bldP spid="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16142</TotalTime>
  <Words>657</Words>
  <Application>Microsoft Office PowerPoint</Application>
  <PresentationFormat>ワイド画面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Office テーマ</vt:lpstr>
      <vt:lpstr>Hillock Kids Bilingual Kinder School (Meguro) </vt:lpstr>
      <vt:lpstr>保護者の想いと環境</vt:lpstr>
      <vt:lpstr>Hillock Kidsの問題意識</vt:lpstr>
      <vt:lpstr>Hillock Kidsの特徴（１）</vt:lpstr>
      <vt:lpstr>Hillock Kidsの特徴（２）</vt:lpstr>
      <vt:lpstr>Hillock Kidsの特徴（３）</vt:lpstr>
      <vt:lpstr>Hillock Kidsの特徴（４）</vt:lpstr>
      <vt:lpstr>Hillock Kidsが子どもにもってほしいこと</vt:lpstr>
      <vt:lpstr>Hillock Kidsの３Cへのアプローチ</vt:lpstr>
      <vt:lpstr>Hillock Kidsの概要</vt:lpstr>
      <vt:lpstr>Hillock Kidsの概要</vt:lpstr>
      <vt:lpstr>Hillock Kidsの概要</vt:lpstr>
      <vt:lpstr>Hillock Kids 募集要項</vt:lpstr>
      <vt:lpstr>Hillock Kids 募集要項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Sakaitani</dc:creator>
  <cp:lastModifiedBy>Sakaitani</cp:lastModifiedBy>
  <cp:revision>358</cp:revision>
  <cp:lastPrinted>2018-07-05T01:07:59Z</cp:lastPrinted>
  <dcterms:created xsi:type="dcterms:W3CDTF">2018-03-30T03:18:48Z</dcterms:created>
  <dcterms:modified xsi:type="dcterms:W3CDTF">2018-07-05T05:24:13Z</dcterms:modified>
</cp:coreProperties>
</file>